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699cb8d67b4a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3a308c8f7747d3"/>
  </p:sldMasterIdLst>
  <p:sldIdLst>
    <p:sldId xmlns:r="http://schemas.openxmlformats.org/officeDocument/2006/relationships" id="256" r:id="R2b25b2a3a6214a53"/>
    <p:sldId xmlns:r="http://schemas.openxmlformats.org/officeDocument/2006/relationships" id="257" r:id="R56dd1068150840fb"/>
    <p:sldId xmlns:r="http://schemas.openxmlformats.org/officeDocument/2006/relationships" id="258" r:id="R656e72be8a7e4e1e"/>
    <p:sldId xmlns:r="http://schemas.openxmlformats.org/officeDocument/2006/relationships" id="259" r:id="R921fec5817af44b2"/>
    <p:sldId xmlns:r="http://schemas.openxmlformats.org/officeDocument/2006/relationships" id="260" r:id="R0767c0ce05cc45a9"/>
    <p:sldId xmlns:r="http://schemas.openxmlformats.org/officeDocument/2006/relationships" id="261" r:id="R676e1185d8214af3"/>
    <p:sldId xmlns:r="http://schemas.openxmlformats.org/officeDocument/2006/relationships" id="262" r:id="R714f0467ce7d476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3a308c8f7747d3" /><Relationship Type="http://schemas.openxmlformats.org/officeDocument/2006/relationships/slide" Target="/ppt/slides/slide1.xml" Id="R2b25b2a3a6214a53" /><Relationship Type="http://schemas.openxmlformats.org/officeDocument/2006/relationships/slide" Target="/ppt/slides/slide2.xml" Id="R56dd1068150840fb" /><Relationship Type="http://schemas.openxmlformats.org/officeDocument/2006/relationships/slide" Target="/ppt/slides/slide3.xml" Id="R656e72be8a7e4e1e" /><Relationship Type="http://schemas.openxmlformats.org/officeDocument/2006/relationships/slide" Target="/ppt/slides/slide4.xml" Id="R921fec5817af44b2" /><Relationship Type="http://schemas.openxmlformats.org/officeDocument/2006/relationships/slide" Target="/ppt/slides/slide5.xml" Id="R0767c0ce05cc45a9" /><Relationship Type="http://schemas.openxmlformats.org/officeDocument/2006/relationships/slide" Target="/ppt/slides/slide6.xml" Id="R676e1185d8214af3" /><Relationship Type="http://schemas.openxmlformats.org/officeDocument/2006/relationships/slide" Target="/ppt/slides/slide7.xml" Id="R714f0467ce7d476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b5ddd0ba5c4c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04401939014d40" /><Relationship Type="http://schemas.openxmlformats.org/officeDocument/2006/relationships/theme" Target="/ppt/slideMasters/theme/theme1.xml" Id="Rd6476ac74fbb40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04401939014d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1a78fe986544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4ba4fcdfe342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ccd7d5167948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c50c19607e4c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87c3ba44b84a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bd9a5abce248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a7936c09e948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FOTO AS ble etablert [år] og holder til i Surnadal.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1 154 440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−49 961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−131 821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−262 152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646 533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LEDIARD NATHAN WILLIAM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