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ea9f0460f4d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6671ca53144f49"/>
  </p:sldMasterIdLst>
  <p:sldIdLst>
    <p:sldId xmlns:r="http://schemas.openxmlformats.org/officeDocument/2006/relationships" id="256" r:id="Rf709134362fc43f2"/>
    <p:sldId xmlns:r="http://schemas.openxmlformats.org/officeDocument/2006/relationships" id="257" r:id="Raecfd665476f4645"/>
    <p:sldId xmlns:r="http://schemas.openxmlformats.org/officeDocument/2006/relationships" id="258" r:id="R0d637b87bd6d4a39"/>
    <p:sldId xmlns:r="http://schemas.openxmlformats.org/officeDocument/2006/relationships" id="259" r:id="R727439aa1b4b4387"/>
    <p:sldId xmlns:r="http://schemas.openxmlformats.org/officeDocument/2006/relationships" id="260" r:id="Raae49d1684c64f40"/>
    <p:sldId xmlns:r="http://schemas.openxmlformats.org/officeDocument/2006/relationships" id="261" r:id="R30bb06388e374f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671ca53144f49" /><Relationship Type="http://schemas.openxmlformats.org/officeDocument/2006/relationships/slide" Target="/ppt/slides/slide1.xml" Id="Rf709134362fc43f2" /><Relationship Type="http://schemas.openxmlformats.org/officeDocument/2006/relationships/slide" Target="/ppt/slides/slide2.xml" Id="Raecfd665476f4645" /><Relationship Type="http://schemas.openxmlformats.org/officeDocument/2006/relationships/slide" Target="/ppt/slides/slide3.xml" Id="R0d637b87bd6d4a39" /><Relationship Type="http://schemas.openxmlformats.org/officeDocument/2006/relationships/slide" Target="/ppt/slides/slide4.xml" Id="R727439aa1b4b4387" /><Relationship Type="http://schemas.openxmlformats.org/officeDocument/2006/relationships/slide" Target="/ppt/slides/slide5.xml" Id="Raae49d1684c64f40" /><Relationship Type="http://schemas.openxmlformats.org/officeDocument/2006/relationships/slide" Target="/ppt/slides/slide6.xml" Id="R30bb06388e374f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70b9b1a8b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9e3cf4a8b4382" /><Relationship Type="http://schemas.openxmlformats.org/officeDocument/2006/relationships/theme" Target="/ppt/slideMasters/theme/theme1.xml" Id="R9350089773294d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9e3cf4a8b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022ed446c49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1e0fc2043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03ebc7e9a48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8ec5cce4e49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f7304f12344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4bdebc3cd48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