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64fdb4ae5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d9765e167e4d70"/>
  </p:sldMasterIdLst>
  <p:sldIdLst>
    <p:sldId xmlns:r="http://schemas.openxmlformats.org/officeDocument/2006/relationships" id="256" r:id="R73512e042f634f8e"/>
    <p:sldId xmlns:r="http://schemas.openxmlformats.org/officeDocument/2006/relationships" id="257" r:id="Re2408aac0f1a422c"/>
    <p:sldId xmlns:r="http://schemas.openxmlformats.org/officeDocument/2006/relationships" id="258" r:id="R323827c32b3d434c"/>
    <p:sldId xmlns:r="http://schemas.openxmlformats.org/officeDocument/2006/relationships" id="259" r:id="R8faddc34911d487a"/>
    <p:sldId xmlns:r="http://schemas.openxmlformats.org/officeDocument/2006/relationships" id="260" r:id="R714c4eaf2bbc4305"/>
    <p:sldId xmlns:r="http://schemas.openxmlformats.org/officeDocument/2006/relationships" id="261" r:id="R2ac93415c2e44995"/>
    <p:sldId xmlns:r="http://schemas.openxmlformats.org/officeDocument/2006/relationships" id="262" r:id="R24fee8855c76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9765e167e4d70" /><Relationship Type="http://schemas.openxmlformats.org/officeDocument/2006/relationships/slide" Target="/ppt/slides/slide1.xml" Id="R73512e042f634f8e" /><Relationship Type="http://schemas.openxmlformats.org/officeDocument/2006/relationships/slide" Target="/ppt/slides/slide2.xml" Id="Re2408aac0f1a422c" /><Relationship Type="http://schemas.openxmlformats.org/officeDocument/2006/relationships/slide" Target="/ppt/slides/slide3.xml" Id="R323827c32b3d434c" /><Relationship Type="http://schemas.openxmlformats.org/officeDocument/2006/relationships/slide" Target="/ppt/slides/slide4.xml" Id="R8faddc34911d487a" /><Relationship Type="http://schemas.openxmlformats.org/officeDocument/2006/relationships/slide" Target="/ppt/slides/slide5.xml" Id="R714c4eaf2bbc4305" /><Relationship Type="http://schemas.openxmlformats.org/officeDocument/2006/relationships/slide" Target="/ppt/slides/slide6.xml" Id="R2ac93415c2e44995" /><Relationship Type="http://schemas.openxmlformats.org/officeDocument/2006/relationships/slide" Target="/ppt/slides/slide7.xml" Id="R24fee8855c76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86aa6902744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8732b334a4540" /><Relationship Type="http://schemas.openxmlformats.org/officeDocument/2006/relationships/theme" Target="/ppt/slideMasters/theme/theme1.xml" Id="R4b66127b23e4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8732b334a45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319febe8e40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1c75a9af0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1c2107e1d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06077ac4a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46dae7923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6a5b881f64c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80d6622a641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NITARO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NITARO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15 073 111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29 503 733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ARNTSEN HELGE HAGA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Arntsen, Øykhagen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997 994 019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