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f81c39eda942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64447a7464dd9"/>
  </p:sldMasterIdLst>
  <p:sldIdLst>
    <p:sldId xmlns:r="http://schemas.openxmlformats.org/officeDocument/2006/relationships" id="256" r:id="R56e37af336ac4394"/>
    <p:sldId xmlns:r="http://schemas.openxmlformats.org/officeDocument/2006/relationships" id="257" r:id="Rd251f13ac9754413"/>
    <p:sldId xmlns:r="http://schemas.openxmlformats.org/officeDocument/2006/relationships" id="258" r:id="R8c4999695db34467"/>
    <p:sldId xmlns:r="http://schemas.openxmlformats.org/officeDocument/2006/relationships" id="259" r:id="R519d49ef317b4ee8"/>
    <p:sldId xmlns:r="http://schemas.openxmlformats.org/officeDocument/2006/relationships" id="260" r:id="R542b1425c7334c9a"/>
    <p:sldId xmlns:r="http://schemas.openxmlformats.org/officeDocument/2006/relationships" id="261" r:id="R0504a84d2f8549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64447a7464dd9" /><Relationship Type="http://schemas.openxmlformats.org/officeDocument/2006/relationships/slide" Target="/ppt/slides/slide1.xml" Id="R56e37af336ac4394" /><Relationship Type="http://schemas.openxmlformats.org/officeDocument/2006/relationships/slide" Target="/ppt/slides/slide2.xml" Id="Rd251f13ac9754413" /><Relationship Type="http://schemas.openxmlformats.org/officeDocument/2006/relationships/slide" Target="/ppt/slides/slide3.xml" Id="R8c4999695db34467" /><Relationship Type="http://schemas.openxmlformats.org/officeDocument/2006/relationships/slide" Target="/ppt/slides/slide4.xml" Id="R519d49ef317b4ee8" /><Relationship Type="http://schemas.openxmlformats.org/officeDocument/2006/relationships/slide" Target="/ppt/slides/slide5.xml" Id="R542b1425c7334c9a" /><Relationship Type="http://schemas.openxmlformats.org/officeDocument/2006/relationships/slide" Target="/ppt/slides/slide6.xml" Id="R0504a84d2f8549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ca40b60b2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c6da9ef784aae" /><Relationship Type="http://schemas.openxmlformats.org/officeDocument/2006/relationships/theme" Target="/ppt/slideMasters/theme/theme1.xml" Id="R3dd21dba9d0546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c6da9ef78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ab57638ba46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d9799e9a44c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31842788f49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18bd8b5804c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9d69333f40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ecc1814e2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NITARO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Arntsen, Øykhagen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4311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997 994 019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NITARO AS</a:t>
            </a:r>
          </a:p>
        </p:txBody>
      </p:sp>
    </p:spTree>
  </p:cSld>
  <p:clrMapOvr>
    <a:masterClrMapping xmlns:a="http://schemas.openxmlformats.org/drawingml/2006/main"/>
  </p:clrMapOvr>
</p:sld>
</file>