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64199efb7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9243f54de45ea"/>
  </p:sldMasterIdLst>
  <p:sldIdLst>
    <p:sldId xmlns:r="http://schemas.openxmlformats.org/officeDocument/2006/relationships" id="256" r:id="R699d7461dca4448b"/>
    <p:sldId xmlns:r="http://schemas.openxmlformats.org/officeDocument/2006/relationships" id="257" r:id="R3cadefbb6def406b"/>
    <p:sldId xmlns:r="http://schemas.openxmlformats.org/officeDocument/2006/relationships" id="258" r:id="R7f06fe490816493c"/>
    <p:sldId xmlns:r="http://schemas.openxmlformats.org/officeDocument/2006/relationships" id="259" r:id="R9db7198327384950"/>
    <p:sldId xmlns:r="http://schemas.openxmlformats.org/officeDocument/2006/relationships" id="260" r:id="Rd5d157b4a394478b"/>
    <p:sldId xmlns:r="http://schemas.openxmlformats.org/officeDocument/2006/relationships" id="261" r:id="R52889a8963b245b1"/>
    <p:sldId xmlns:r="http://schemas.openxmlformats.org/officeDocument/2006/relationships" id="262" r:id="R9146473a8d2c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9243f54de45ea" /><Relationship Type="http://schemas.openxmlformats.org/officeDocument/2006/relationships/slide" Target="/ppt/slides/slide1.xml" Id="R699d7461dca4448b" /><Relationship Type="http://schemas.openxmlformats.org/officeDocument/2006/relationships/slide" Target="/ppt/slides/slide2.xml" Id="R3cadefbb6def406b" /><Relationship Type="http://schemas.openxmlformats.org/officeDocument/2006/relationships/slide" Target="/ppt/slides/slide3.xml" Id="R7f06fe490816493c" /><Relationship Type="http://schemas.openxmlformats.org/officeDocument/2006/relationships/slide" Target="/ppt/slides/slide4.xml" Id="R9db7198327384950" /><Relationship Type="http://schemas.openxmlformats.org/officeDocument/2006/relationships/slide" Target="/ppt/slides/slide5.xml" Id="Rd5d157b4a394478b" /><Relationship Type="http://schemas.openxmlformats.org/officeDocument/2006/relationships/slide" Target="/ppt/slides/slide6.xml" Id="R52889a8963b245b1" /><Relationship Type="http://schemas.openxmlformats.org/officeDocument/2006/relationships/slide" Target="/ppt/slides/slide7.xml" Id="R9146473a8d2c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431198895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8dfb0e10b462e" /><Relationship Type="http://schemas.openxmlformats.org/officeDocument/2006/relationships/theme" Target="/ppt/slideMasters/theme/theme1.xml" Id="R652f6c401cbe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8dfb0e10b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dc7d62c97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cf1c85e9b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3d41b28fa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46b2f989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f9c7362d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88b2045b8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b84a1815b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ØKONOMITJENESTEN.NO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ØKONOMITJENESTEN.NO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26 196 473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SVEIN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Smølasenteret, Rådhusveien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