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158888efa04f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64a739a6de4bbc"/>
  </p:sldMasterIdLst>
  <p:sldIdLst>
    <p:sldId xmlns:r="http://schemas.openxmlformats.org/officeDocument/2006/relationships" id="256" r:id="R230d153fb58841ca"/>
    <p:sldId xmlns:r="http://schemas.openxmlformats.org/officeDocument/2006/relationships" id="257" r:id="R5ddc8732d54742c9"/>
    <p:sldId xmlns:r="http://schemas.openxmlformats.org/officeDocument/2006/relationships" id="258" r:id="R3c5fb506915a48a1"/>
    <p:sldId xmlns:r="http://schemas.openxmlformats.org/officeDocument/2006/relationships" id="259" r:id="R9efaec8c23cd4aca"/>
    <p:sldId xmlns:r="http://schemas.openxmlformats.org/officeDocument/2006/relationships" id="260" r:id="R7158537b958b4811"/>
    <p:sldId xmlns:r="http://schemas.openxmlformats.org/officeDocument/2006/relationships" id="261" r:id="Rcfc716c2237b4f6d"/>
    <p:sldId xmlns:r="http://schemas.openxmlformats.org/officeDocument/2006/relationships" id="262" r:id="Re65e16e3ad0044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64a739a6de4bbc" /><Relationship Type="http://schemas.openxmlformats.org/officeDocument/2006/relationships/slide" Target="/ppt/slides/slide1.xml" Id="R230d153fb58841ca" /><Relationship Type="http://schemas.openxmlformats.org/officeDocument/2006/relationships/slide" Target="/ppt/slides/slide2.xml" Id="R5ddc8732d54742c9" /><Relationship Type="http://schemas.openxmlformats.org/officeDocument/2006/relationships/slide" Target="/ppt/slides/slide3.xml" Id="R3c5fb506915a48a1" /><Relationship Type="http://schemas.openxmlformats.org/officeDocument/2006/relationships/slide" Target="/ppt/slides/slide4.xml" Id="R9efaec8c23cd4aca" /><Relationship Type="http://schemas.openxmlformats.org/officeDocument/2006/relationships/slide" Target="/ppt/slides/slide5.xml" Id="R7158537b958b4811" /><Relationship Type="http://schemas.openxmlformats.org/officeDocument/2006/relationships/slide" Target="/ppt/slides/slide6.xml" Id="Rcfc716c2237b4f6d" /><Relationship Type="http://schemas.openxmlformats.org/officeDocument/2006/relationships/slide" Target="/ppt/slides/slide7.xml" Id="Re65e16e3ad0044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0a3cd4a48e48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b70198f104e3f" /><Relationship Type="http://schemas.openxmlformats.org/officeDocument/2006/relationships/theme" Target="/ppt/slideMasters/theme/theme1.xml" Id="Ra9afa0585e164b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3b70198f104e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70a4be8424c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c81a067ce44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856a7ce9f48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112d0c5d94d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d9ef2052747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90f963b4344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819981f0743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PM JACOBSEN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PM JACOBSEN AS ble etablert [år] og holder til i Gamle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1 296 210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4 005 412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4 081 077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MAGNUS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Parsellveien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1636 Gamle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997 906 357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JACOBSEN AS</a:t>
            </a:r>
          </a:p>
        </p:txBody>
      </p:sp>
    </p:spTree>
  </p:cSld>
  <p:clrMapOvr>
    <a:masterClrMapping xmlns:a="http://schemas.openxmlformats.org/drawingml/2006/main"/>
  </p:clrMapOvr>
</p:sld>
</file>