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9d379065bd45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7c52eaf86d4918"/>
  </p:sldMasterIdLst>
  <p:sldIdLst>
    <p:sldId xmlns:r="http://schemas.openxmlformats.org/officeDocument/2006/relationships" id="256" r:id="R95be9cf825074521"/>
    <p:sldId xmlns:r="http://schemas.openxmlformats.org/officeDocument/2006/relationships" id="257" r:id="Re4cbf5d1871f4f4e"/>
    <p:sldId xmlns:r="http://schemas.openxmlformats.org/officeDocument/2006/relationships" id="258" r:id="R83bc3f53f0c6459a"/>
    <p:sldId xmlns:r="http://schemas.openxmlformats.org/officeDocument/2006/relationships" id="259" r:id="Rb703c30372084cea"/>
    <p:sldId xmlns:r="http://schemas.openxmlformats.org/officeDocument/2006/relationships" id="260" r:id="Rc93e111eaab34912"/>
    <p:sldId xmlns:r="http://schemas.openxmlformats.org/officeDocument/2006/relationships" id="261" r:id="Rd8f72279b0b74d48"/>
    <p:sldId xmlns:r="http://schemas.openxmlformats.org/officeDocument/2006/relationships" id="262" r:id="Rea099bce017a4f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7c52eaf86d4918" /><Relationship Type="http://schemas.openxmlformats.org/officeDocument/2006/relationships/slide" Target="/ppt/slides/slide1.xml" Id="R95be9cf825074521" /><Relationship Type="http://schemas.openxmlformats.org/officeDocument/2006/relationships/slide" Target="/ppt/slides/slide2.xml" Id="Re4cbf5d1871f4f4e" /><Relationship Type="http://schemas.openxmlformats.org/officeDocument/2006/relationships/slide" Target="/ppt/slides/slide3.xml" Id="R83bc3f53f0c6459a" /><Relationship Type="http://schemas.openxmlformats.org/officeDocument/2006/relationships/slide" Target="/ppt/slides/slide4.xml" Id="Rb703c30372084cea" /><Relationship Type="http://schemas.openxmlformats.org/officeDocument/2006/relationships/slide" Target="/ppt/slides/slide5.xml" Id="Rc93e111eaab34912" /><Relationship Type="http://schemas.openxmlformats.org/officeDocument/2006/relationships/slide" Target="/ppt/slides/slide6.xml" Id="Rd8f72279b0b74d48" /><Relationship Type="http://schemas.openxmlformats.org/officeDocument/2006/relationships/slide" Target="/ppt/slides/slide7.xml" Id="Rea099bce017a4f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768660577942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b57c8d8e94f21" /><Relationship Type="http://schemas.openxmlformats.org/officeDocument/2006/relationships/theme" Target="/ppt/slideMasters/theme/theme1.xml" Id="Rb6d8c012bf6a40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eb57c8d8e94f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76f3241c84b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358346ebb4b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a8b074c4146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6b8215f4d45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8dfa5273c43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666bf183946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0688d610245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LARVIK VENTILASJON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LARVIK VENTILASJON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24 113 140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1 247 757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2 649 338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7 062 474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ALMIR HARBAS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LUKASZ ROBERT POREBA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Hedrum Ravei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3270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997 899 113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 VENTILASJON AS</a:t>
            </a:r>
          </a:p>
        </p:txBody>
      </p:sp>
    </p:spTree>
  </p:cSld>
  <p:clrMapOvr>
    <a:masterClrMapping xmlns:a="http://schemas.openxmlformats.org/drawingml/2006/main"/>
  </p:clrMapOvr>
</p:sld>
</file>