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2213d42e6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a68ffb7d744f7"/>
  </p:sldMasterIdLst>
  <p:sldIdLst>
    <p:sldId xmlns:r="http://schemas.openxmlformats.org/officeDocument/2006/relationships" id="256" r:id="R00e41242c9aa49f9"/>
    <p:sldId xmlns:r="http://schemas.openxmlformats.org/officeDocument/2006/relationships" id="257" r:id="R2d33c86996c6434f"/>
    <p:sldId xmlns:r="http://schemas.openxmlformats.org/officeDocument/2006/relationships" id="258" r:id="R0d77db4c1b6a45d4"/>
    <p:sldId xmlns:r="http://schemas.openxmlformats.org/officeDocument/2006/relationships" id="259" r:id="R71e06a8ef33d4a65"/>
    <p:sldId xmlns:r="http://schemas.openxmlformats.org/officeDocument/2006/relationships" id="260" r:id="Re33c2e7d78144901"/>
    <p:sldId xmlns:r="http://schemas.openxmlformats.org/officeDocument/2006/relationships" id="261" r:id="Rf124afb690e5463a"/>
    <p:sldId xmlns:r="http://schemas.openxmlformats.org/officeDocument/2006/relationships" id="262" r:id="Re5252b11296b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a68ffb7d744f7" /><Relationship Type="http://schemas.openxmlformats.org/officeDocument/2006/relationships/slide" Target="/ppt/slides/slide1.xml" Id="R00e41242c9aa49f9" /><Relationship Type="http://schemas.openxmlformats.org/officeDocument/2006/relationships/slide" Target="/ppt/slides/slide2.xml" Id="R2d33c86996c6434f" /><Relationship Type="http://schemas.openxmlformats.org/officeDocument/2006/relationships/slide" Target="/ppt/slides/slide3.xml" Id="R0d77db4c1b6a45d4" /><Relationship Type="http://schemas.openxmlformats.org/officeDocument/2006/relationships/slide" Target="/ppt/slides/slide4.xml" Id="R71e06a8ef33d4a65" /><Relationship Type="http://schemas.openxmlformats.org/officeDocument/2006/relationships/slide" Target="/ppt/slides/slide5.xml" Id="Re33c2e7d78144901" /><Relationship Type="http://schemas.openxmlformats.org/officeDocument/2006/relationships/slide" Target="/ppt/slides/slide6.xml" Id="Rf124afb690e5463a" /><Relationship Type="http://schemas.openxmlformats.org/officeDocument/2006/relationships/slide" Target="/ppt/slides/slide7.xml" Id="Re5252b11296b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328955607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e93fe1b1e4013" /><Relationship Type="http://schemas.openxmlformats.org/officeDocument/2006/relationships/theme" Target="/ppt/slideMasters/theme/theme1.xml" Id="Rd846fca79ac1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e93fe1b1e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09d14d0e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bca7a8587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77f2d88e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a0ccf26a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ec7f8c48d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079c7fe78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e0ae0884f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HANSEN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HARALD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