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015d0dd7e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034caff684234"/>
  </p:sldMasterIdLst>
  <p:sldIdLst>
    <p:sldId xmlns:r="http://schemas.openxmlformats.org/officeDocument/2006/relationships" id="256" r:id="Rd1c266a5f08b46f7"/>
    <p:sldId xmlns:r="http://schemas.openxmlformats.org/officeDocument/2006/relationships" id="257" r:id="R5ca292e844c34aca"/>
    <p:sldId xmlns:r="http://schemas.openxmlformats.org/officeDocument/2006/relationships" id="258" r:id="Rebde98352d844d5b"/>
    <p:sldId xmlns:r="http://schemas.openxmlformats.org/officeDocument/2006/relationships" id="259" r:id="Rd9b6fb3e1a424aaf"/>
    <p:sldId xmlns:r="http://schemas.openxmlformats.org/officeDocument/2006/relationships" id="260" r:id="R050b62d2821c4660"/>
    <p:sldId xmlns:r="http://schemas.openxmlformats.org/officeDocument/2006/relationships" id="261" r:id="R1d1c76a381c9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034caff684234" /><Relationship Type="http://schemas.openxmlformats.org/officeDocument/2006/relationships/slide" Target="/ppt/slides/slide1.xml" Id="Rd1c266a5f08b46f7" /><Relationship Type="http://schemas.openxmlformats.org/officeDocument/2006/relationships/slide" Target="/ppt/slides/slide2.xml" Id="R5ca292e844c34aca" /><Relationship Type="http://schemas.openxmlformats.org/officeDocument/2006/relationships/slide" Target="/ppt/slides/slide3.xml" Id="Rebde98352d844d5b" /><Relationship Type="http://schemas.openxmlformats.org/officeDocument/2006/relationships/slide" Target="/ppt/slides/slide4.xml" Id="Rd9b6fb3e1a424aaf" /><Relationship Type="http://schemas.openxmlformats.org/officeDocument/2006/relationships/slide" Target="/ppt/slides/slide5.xml" Id="R050b62d2821c4660" /><Relationship Type="http://schemas.openxmlformats.org/officeDocument/2006/relationships/slide" Target="/ppt/slides/slide6.xml" Id="R1d1c76a381c9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8be142d7a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527bef9c944d5" /><Relationship Type="http://schemas.openxmlformats.org/officeDocument/2006/relationships/theme" Target="/ppt/slideMasters/theme/theme1.xml" Id="Rd98008bed4ac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527bef9c9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187ffb16b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507928826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4fac481e49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95584975a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5e1dd3c643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5b57329be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HANSEN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Venneslavegen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4708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hhhregn@online.no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997 871 014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