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bb20b8d874f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46d38963fe4aa1"/>
  </p:sldMasterIdLst>
  <p:sldIdLst>
    <p:sldId xmlns:r="http://schemas.openxmlformats.org/officeDocument/2006/relationships" id="256" r:id="R2c6ef723ebf24988"/>
    <p:sldId xmlns:r="http://schemas.openxmlformats.org/officeDocument/2006/relationships" id="257" r:id="Rf104108b8cfd47d1"/>
    <p:sldId xmlns:r="http://schemas.openxmlformats.org/officeDocument/2006/relationships" id="258" r:id="Re68b8b77d4de482e"/>
    <p:sldId xmlns:r="http://schemas.openxmlformats.org/officeDocument/2006/relationships" id="259" r:id="R8c3c40a5a3ad4eb7"/>
    <p:sldId xmlns:r="http://schemas.openxmlformats.org/officeDocument/2006/relationships" id="260" r:id="R1827b84fc40344b9"/>
    <p:sldId xmlns:r="http://schemas.openxmlformats.org/officeDocument/2006/relationships" id="261" r:id="R736357e983b34552"/>
    <p:sldId xmlns:r="http://schemas.openxmlformats.org/officeDocument/2006/relationships" id="262" r:id="Rfb569ac595d64e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6d38963fe4aa1" /><Relationship Type="http://schemas.openxmlformats.org/officeDocument/2006/relationships/slide" Target="/ppt/slides/slide1.xml" Id="R2c6ef723ebf24988" /><Relationship Type="http://schemas.openxmlformats.org/officeDocument/2006/relationships/slide" Target="/ppt/slides/slide2.xml" Id="Rf104108b8cfd47d1" /><Relationship Type="http://schemas.openxmlformats.org/officeDocument/2006/relationships/slide" Target="/ppt/slides/slide3.xml" Id="Re68b8b77d4de482e" /><Relationship Type="http://schemas.openxmlformats.org/officeDocument/2006/relationships/slide" Target="/ppt/slides/slide4.xml" Id="R8c3c40a5a3ad4eb7" /><Relationship Type="http://schemas.openxmlformats.org/officeDocument/2006/relationships/slide" Target="/ppt/slides/slide5.xml" Id="R1827b84fc40344b9" /><Relationship Type="http://schemas.openxmlformats.org/officeDocument/2006/relationships/slide" Target="/ppt/slides/slide6.xml" Id="R736357e983b34552" /><Relationship Type="http://schemas.openxmlformats.org/officeDocument/2006/relationships/slide" Target="/ppt/slides/slide7.xml" Id="Rfb569ac595d64e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605df629c4f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4f56880954865" /><Relationship Type="http://schemas.openxmlformats.org/officeDocument/2006/relationships/theme" Target="/ppt/slideMasters/theme/theme1.xml" Id="Rb7db99bcf48c41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e4f568809548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8b6452cee4d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45c539ede42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e8062ae4f4e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740a0ca85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b6241229047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3fb9c43d740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b4b8d4ff643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KONVALL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4 790 221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HOLTEBEKK KJELL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B. Holtebekk, Hesnesveien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997 864 867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