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3f2577cde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b6322c6724c77"/>
  </p:sldMasterIdLst>
  <p:sldIdLst>
    <p:sldId xmlns:r="http://schemas.openxmlformats.org/officeDocument/2006/relationships" id="256" r:id="Rc0c2c8770c9340ac"/>
    <p:sldId xmlns:r="http://schemas.openxmlformats.org/officeDocument/2006/relationships" id="257" r:id="Rf84329e618c14507"/>
    <p:sldId xmlns:r="http://schemas.openxmlformats.org/officeDocument/2006/relationships" id="258" r:id="R68228a67dead4eda"/>
    <p:sldId xmlns:r="http://schemas.openxmlformats.org/officeDocument/2006/relationships" id="259" r:id="R40bf464296d3419c"/>
    <p:sldId xmlns:r="http://schemas.openxmlformats.org/officeDocument/2006/relationships" id="260" r:id="R10cf0f3809a54f30"/>
    <p:sldId xmlns:r="http://schemas.openxmlformats.org/officeDocument/2006/relationships" id="261" r:id="Rcf20a26499d746b3"/>
    <p:sldId xmlns:r="http://schemas.openxmlformats.org/officeDocument/2006/relationships" id="262" r:id="R287162105b6a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b6322c6724c77" /><Relationship Type="http://schemas.openxmlformats.org/officeDocument/2006/relationships/slide" Target="/ppt/slides/slide1.xml" Id="Rc0c2c8770c9340ac" /><Relationship Type="http://schemas.openxmlformats.org/officeDocument/2006/relationships/slide" Target="/ppt/slides/slide2.xml" Id="Rf84329e618c14507" /><Relationship Type="http://schemas.openxmlformats.org/officeDocument/2006/relationships/slide" Target="/ppt/slides/slide3.xml" Id="R68228a67dead4eda" /><Relationship Type="http://schemas.openxmlformats.org/officeDocument/2006/relationships/slide" Target="/ppt/slides/slide4.xml" Id="R40bf464296d3419c" /><Relationship Type="http://schemas.openxmlformats.org/officeDocument/2006/relationships/slide" Target="/ppt/slides/slide5.xml" Id="R10cf0f3809a54f30" /><Relationship Type="http://schemas.openxmlformats.org/officeDocument/2006/relationships/slide" Target="/ppt/slides/slide6.xml" Id="Rcf20a26499d746b3" /><Relationship Type="http://schemas.openxmlformats.org/officeDocument/2006/relationships/slide" Target="/ppt/slides/slide7.xml" Id="R287162105b6a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693b2d2df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b869157994323" /><Relationship Type="http://schemas.openxmlformats.org/officeDocument/2006/relationships/theme" Target="/ppt/slideMasters/theme/theme1.xml" Id="Rdfd83be43e6f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b86915799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b0cb9e00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20ab6a97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7245e307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b5dacaa30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4c31d6a2e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d87518fa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94a9f118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GRIMSBO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