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182dcbe5464b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384623a6934626"/>
  </p:sldMasterIdLst>
  <p:sldIdLst>
    <p:sldId xmlns:r="http://schemas.openxmlformats.org/officeDocument/2006/relationships" id="256" r:id="Rc0c4250bcf21460b"/>
    <p:sldId xmlns:r="http://schemas.openxmlformats.org/officeDocument/2006/relationships" id="257" r:id="R9478d5faf06e47b4"/>
    <p:sldId xmlns:r="http://schemas.openxmlformats.org/officeDocument/2006/relationships" id="258" r:id="R56004a54fba941a6"/>
    <p:sldId xmlns:r="http://schemas.openxmlformats.org/officeDocument/2006/relationships" id="259" r:id="R158ae02ffebc4357"/>
    <p:sldId xmlns:r="http://schemas.openxmlformats.org/officeDocument/2006/relationships" id="260" r:id="R4cb4e94365a94fc8"/>
    <p:sldId xmlns:r="http://schemas.openxmlformats.org/officeDocument/2006/relationships" id="261" r:id="R2686d68578c94e4f"/>
    <p:sldId xmlns:r="http://schemas.openxmlformats.org/officeDocument/2006/relationships" id="262" r:id="R9e4e9bd853a544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384623a6934626" /><Relationship Type="http://schemas.openxmlformats.org/officeDocument/2006/relationships/slide" Target="/ppt/slides/slide1.xml" Id="Rc0c4250bcf21460b" /><Relationship Type="http://schemas.openxmlformats.org/officeDocument/2006/relationships/slide" Target="/ppt/slides/slide2.xml" Id="R9478d5faf06e47b4" /><Relationship Type="http://schemas.openxmlformats.org/officeDocument/2006/relationships/slide" Target="/ppt/slides/slide3.xml" Id="R56004a54fba941a6" /><Relationship Type="http://schemas.openxmlformats.org/officeDocument/2006/relationships/slide" Target="/ppt/slides/slide4.xml" Id="R158ae02ffebc4357" /><Relationship Type="http://schemas.openxmlformats.org/officeDocument/2006/relationships/slide" Target="/ppt/slides/slide5.xml" Id="R4cb4e94365a94fc8" /><Relationship Type="http://schemas.openxmlformats.org/officeDocument/2006/relationships/slide" Target="/ppt/slides/slide6.xml" Id="R2686d68578c94e4f" /><Relationship Type="http://schemas.openxmlformats.org/officeDocument/2006/relationships/slide" Target="/ppt/slides/slide7.xml" Id="R9e4e9bd853a544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5cfcbcc46243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782a0fdb2344c8" /><Relationship Type="http://schemas.openxmlformats.org/officeDocument/2006/relationships/theme" Target="/ppt/slideMasters/theme/theme1.xml" Id="R15b30d9fb21c41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782a0fdb2344c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0989df56f4e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d97859158144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380f1b67d247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4042a0375042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66fc26194746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00fbd59e149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83ce5e7cc044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FLÅTENGÅRDEN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FLÅTENGÅRDEN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716 366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−433 732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−448 706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670 682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2 228 109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FLÅTEN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997 658 213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FLÅTENGÅRDEN AS</a:t>
            </a:r>
          </a:p>
        </p:txBody>
      </p:sp>
    </p:spTree>
  </p:cSld>
  <p:clrMapOvr>
    <a:masterClrMapping xmlns:a="http://schemas.openxmlformats.org/drawingml/2006/main"/>
  </p:clrMapOvr>
</p:sld>
</file>