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4944c7be3f45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b650043f24489b"/>
  </p:sldMasterIdLst>
  <p:sldIdLst>
    <p:sldId xmlns:r="http://schemas.openxmlformats.org/officeDocument/2006/relationships" id="256" r:id="R22f44ed8ba28420c"/>
    <p:sldId xmlns:r="http://schemas.openxmlformats.org/officeDocument/2006/relationships" id="257" r:id="Rbce24fcf04b2453b"/>
    <p:sldId xmlns:r="http://schemas.openxmlformats.org/officeDocument/2006/relationships" id="258" r:id="Rf435ae58546d4c20"/>
    <p:sldId xmlns:r="http://schemas.openxmlformats.org/officeDocument/2006/relationships" id="259" r:id="R8b9b99860ba24f4f"/>
    <p:sldId xmlns:r="http://schemas.openxmlformats.org/officeDocument/2006/relationships" id="260" r:id="Rcb1a3973a28b4682"/>
    <p:sldId xmlns:r="http://schemas.openxmlformats.org/officeDocument/2006/relationships" id="261" r:id="Rf4ba393f91894c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b650043f24489b" /><Relationship Type="http://schemas.openxmlformats.org/officeDocument/2006/relationships/slide" Target="/ppt/slides/slide1.xml" Id="R22f44ed8ba28420c" /><Relationship Type="http://schemas.openxmlformats.org/officeDocument/2006/relationships/slide" Target="/ppt/slides/slide2.xml" Id="Rbce24fcf04b2453b" /><Relationship Type="http://schemas.openxmlformats.org/officeDocument/2006/relationships/slide" Target="/ppt/slides/slide3.xml" Id="Rf435ae58546d4c20" /><Relationship Type="http://schemas.openxmlformats.org/officeDocument/2006/relationships/slide" Target="/ppt/slides/slide4.xml" Id="R8b9b99860ba24f4f" /><Relationship Type="http://schemas.openxmlformats.org/officeDocument/2006/relationships/slide" Target="/ppt/slides/slide5.xml" Id="Rcb1a3973a28b4682" /><Relationship Type="http://schemas.openxmlformats.org/officeDocument/2006/relationships/slide" Target="/ppt/slides/slide6.xml" Id="Rf4ba393f91894c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05c620986940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1bde30ad54c4d" /><Relationship Type="http://schemas.openxmlformats.org/officeDocument/2006/relationships/theme" Target="/ppt/slideMasters/theme/theme1.xml" Id="R25fb12daff2b42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d1bde30ad54c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e301e244a4e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4e7a08cde48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9c94d485c4b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d70f3662a4c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d7c02063944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a9a8499c249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SPAREBANKSTIFTINGA HARDANGER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HARDANGER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SPAREBANKSTIFTINGA HARDANGER ble etablert [år] og holder til i Kinsarvik.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HARDANGER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HARDANGER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HARDANGER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139 410 245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136 216 060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136 216 060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977 188 916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1 014 172 036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HARDANGER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5782 Kinsarvik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post@hardangerstiftinga.no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www.hardangerstiftinga.no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997 534 492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HARDANGER</a:t>
            </a:r>
          </a:p>
        </p:txBody>
      </p:sp>
    </p:spTree>
  </p:cSld>
  <p:clrMapOvr>
    <a:masterClrMapping xmlns:a="http://schemas.openxmlformats.org/drawingml/2006/main"/>
  </p:clrMapOvr>
</p:sld>
</file>