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3e0b53c4a348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f6fb346a8b49c9"/>
  </p:sldMasterIdLst>
  <p:sldIdLst>
    <p:sldId xmlns:r="http://schemas.openxmlformats.org/officeDocument/2006/relationships" id="256" r:id="Rd4cabc5fb0d74cbe"/>
    <p:sldId xmlns:r="http://schemas.openxmlformats.org/officeDocument/2006/relationships" id="257" r:id="R1ae1e5cad0284c0a"/>
    <p:sldId xmlns:r="http://schemas.openxmlformats.org/officeDocument/2006/relationships" id="258" r:id="Rd9e7db1855594209"/>
    <p:sldId xmlns:r="http://schemas.openxmlformats.org/officeDocument/2006/relationships" id="259" r:id="R6e2ff86b471f4122"/>
    <p:sldId xmlns:r="http://schemas.openxmlformats.org/officeDocument/2006/relationships" id="260" r:id="Rfb25d2432f454369"/>
    <p:sldId xmlns:r="http://schemas.openxmlformats.org/officeDocument/2006/relationships" id="261" r:id="R6ffe0b4da967489a"/>
    <p:sldId xmlns:r="http://schemas.openxmlformats.org/officeDocument/2006/relationships" id="262" r:id="Rfd4803721dd845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f6fb346a8b49c9" /><Relationship Type="http://schemas.openxmlformats.org/officeDocument/2006/relationships/slide" Target="/ppt/slides/slide1.xml" Id="Rd4cabc5fb0d74cbe" /><Relationship Type="http://schemas.openxmlformats.org/officeDocument/2006/relationships/slide" Target="/ppt/slides/slide2.xml" Id="R1ae1e5cad0284c0a" /><Relationship Type="http://schemas.openxmlformats.org/officeDocument/2006/relationships/slide" Target="/ppt/slides/slide3.xml" Id="Rd9e7db1855594209" /><Relationship Type="http://schemas.openxmlformats.org/officeDocument/2006/relationships/slide" Target="/ppt/slides/slide4.xml" Id="R6e2ff86b471f4122" /><Relationship Type="http://schemas.openxmlformats.org/officeDocument/2006/relationships/slide" Target="/ppt/slides/slide5.xml" Id="Rfb25d2432f454369" /><Relationship Type="http://schemas.openxmlformats.org/officeDocument/2006/relationships/slide" Target="/ppt/slides/slide6.xml" Id="R6ffe0b4da967489a" /><Relationship Type="http://schemas.openxmlformats.org/officeDocument/2006/relationships/slide" Target="/ppt/slides/slide7.xml" Id="Rfd4803721dd845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622e70f38341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64daa5bc84a9b" /><Relationship Type="http://schemas.openxmlformats.org/officeDocument/2006/relationships/theme" Target="/ppt/slideMasters/theme/theme1.xml" Id="R7e81f17312b649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964daa5bc84a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7172d9f0a47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6ede8023b4a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d8e67beeb42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bb7641d8048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97d48238541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65bdcd6c04c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72f2a26144d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CF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CF INVEST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594 418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−2 284 592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8 395 555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31 155 867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34 614 391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LAMM-KITTELSEN CARL 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 Gårdsvei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997 532 465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 INVEST AS</a:t>
            </a:r>
          </a:p>
        </p:txBody>
      </p:sp>
    </p:spTree>
  </p:cSld>
  <p:clrMapOvr>
    <a:masterClrMapping xmlns:a="http://schemas.openxmlformats.org/drawingml/2006/main"/>
  </p:clrMapOvr>
</p:sld>
</file>