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1cb94de0c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059cbf3364f95"/>
  </p:sldMasterIdLst>
  <p:sldIdLst>
    <p:sldId xmlns:r="http://schemas.openxmlformats.org/officeDocument/2006/relationships" id="256" r:id="R92e2d359afa64bfc"/>
    <p:sldId xmlns:r="http://schemas.openxmlformats.org/officeDocument/2006/relationships" id="257" r:id="Ree471c3970e446a3"/>
    <p:sldId xmlns:r="http://schemas.openxmlformats.org/officeDocument/2006/relationships" id="258" r:id="R502cf07a3a704533"/>
    <p:sldId xmlns:r="http://schemas.openxmlformats.org/officeDocument/2006/relationships" id="259" r:id="Rfeaf90659b6643b3"/>
    <p:sldId xmlns:r="http://schemas.openxmlformats.org/officeDocument/2006/relationships" id="260" r:id="Re1cab26b04ac49dc"/>
    <p:sldId xmlns:r="http://schemas.openxmlformats.org/officeDocument/2006/relationships" id="261" r:id="R51db2e78b00b4a3f"/>
    <p:sldId xmlns:r="http://schemas.openxmlformats.org/officeDocument/2006/relationships" id="262" r:id="Rcf1e410ae776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059cbf3364f95" /><Relationship Type="http://schemas.openxmlformats.org/officeDocument/2006/relationships/slide" Target="/ppt/slides/slide1.xml" Id="R92e2d359afa64bfc" /><Relationship Type="http://schemas.openxmlformats.org/officeDocument/2006/relationships/slide" Target="/ppt/slides/slide2.xml" Id="Ree471c3970e446a3" /><Relationship Type="http://schemas.openxmlformats.org/officeDocument/2006/relationships/slide" Target="/ppt/slides/slide3.xml" Id="R502cf07a3a704533" /><Relationship Type="http://schemas.openxmlformats.org/officeDocument/2006/relationships/slide" Target="/ppt/slides/slide4.xml" Id="Rfeaf90659b6643b3" /><Relationship Type="http://schemas.openxmlformats.org/officeDocument/2006/relationships/slide" Target="/ppt/slides/slide5.xml" Id="Re1cab26b04ac49dc" /><Relationship Type="http://schemas.openxmlformats.org/officeDocument/2006/relationships/slide" Target="/ppt/slides/slide6.xml" Id="R51db2e78b00b4a3f" /><Relationship Type="http://schemas.openxmlformats.org/officeDocument/2006/relationships/slide" Target="/ppt/slides/slide7.xml" Id="Rcf1e410ae776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18db9a0d6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5f7e812f419c" /><Relationship Type="http://schemas.openxmlformats.org/officeDocument/2006/relationships/theme" Target="/ppt/slideMasters/theme/theme1.xml" Id="R25523aae5f5e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e5f7e812f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cacd8c07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384972a61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f86e6e47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0ebbe1a1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0a13db7a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37098f94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39cd7659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