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7f061145a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5cd7b3df649cd"/>
  </p:sldMasterIdLst>
  <p:sldIdLst>
    <p:sldId xmlns:r="http://schemas.openxmlformats.org/officeDocument/2006/relationships" id="256" r:id="R79de7a2816b2413e"/>
    <p:sldId xmlns:r="http://schemas.openxmlformats.org/officeDocument/2006/relationships" id="257" r:id="R39e7174283cf45ca"/>
    <p:sldId xmlns:r="http://schemas.openxmlformats.org/officeDocument/2006/relationships" id="258" r:id="R67bc07c7a3fe4d3f"/>
    <p:sldId xmlns:r="http://schemas.openxmlformats.org/officeDocument/2006/relationships" id="259" r:id="Re32a5eec30e643a9"/>
    <p:sldId xmlns:r="http://schemas.openxmlformats.org/officeDocument/2006/relationships" id="260" r:id="Rdd93c861cee1493a"/>
    <p:sldId xmlns:r="http://schemas.openxmlformats.org/officeDocument/2006/relationships" id="261" r:id="R441da661f23f4d5d"/>
    <p:sldId xmlns:r="http://schemas.openxmlformats.org/officeDocument/2006/relationships" id="262" r:id="R0a14d8b67c59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5cd7b3df649cd" /><Relationship Type="http://schemas.openxmlformats.org/officeDocument/2006/relationships/slide" Target="/ppt/slides/slide1.xml" Id="R79de7a2816b2413e" /><Relationship Type="http://schemas.openxmlformats.org/officeDocument/2006/relationships/slide" Target="/ppt/slides/slide2.xml" Id="R39e7174283cf45ca" /><Relationship Type="http://schemas.openxmlformats.org/officeDocument/2006/relationships/slide" Target="/ppt/slides/slide3.xml" Id="R67bc07c7a3fe4d3f" /><Relationship Type="http://schemas.openxmlformats.org/officeDocument/2006/relationships/slide" Target="/ppt/slides/slide4.xml" Id="Re32a5eec30e643a9" /><Relationship Type="http://schemas.openxmlformats.org/officeDocument/2006/relationships/slide" Target="/ppt/slides/slide5.xml" Id="Rdd93c861cee1493a" /><Relationship Type="http://schemas.openxmlformats.org/officeDocument/2006/relationships/slide" Target="/ppt/slides/slide6.xml" Id="R441da661f23f4d5d" /><Relationship Type="http://schemas.openxmlformats.org/officeDocument/2006/relationships/slide" Target="/ppt/slides/slide7.xml" Id="R0a14d8b67c59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29fba2b8a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5ace8b9e74438" /><Relationship Type="http://schemas.openxmlformats.org/officeDocument/2006/relationships/theme" Target="/ppt/slideMasters/theme/theme1.xml" Id="R9e858ab2231e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5ace8b9e7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43ea429e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90ca261d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3d6c4972a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de939207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6ffac6dc6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9dc234cff4f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990cffb54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