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de0de1adc547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dff97fee044f9f"/>
  </p:sldMasterIdLst>
  <p:sldIdLst>
    <p:sldId xmlns:r="http://schemas.openxmlformats.org/officeDocument/2006/relationships" id="256" r:id="Rf9d1c78632bd4e94"/>
    <p:sldId xmlns:r="http://schemas.openxmlformats.org/officeDocument/2006/relationships" id="257" r:id="Rf727135c92d1458b"/>
    <p:sldId xmlns:r="http://schemas.openxmlformats.org/officeDocument/2006/relationships" id="258" r:id="R2b1e7c2244f141f7"/>
    <p:sldId xmlns:r="http://schemas.openxmlformats.org/officeDocument/2006/relationships" id="259" r:id="R071507c88d7043e8"/>
    <p:sldId xmlns:r="http://schemas.openxmlformats.org/officeDocument/2006/relationships" id="260" r:id="R6cff82ebbf244e3c"/>
    <p:sldId xmlns:r="http://schemas.openxmlformats.org/officeDocument/2006/relationships" id="261" r:id="Rab3a870e08084e3d"/>
    <p:sldId xmlns:r="http://schemas.openxmlformats.org/officeDocument/2006/relationships" id="262" r:id="Rd66f00387f8246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dff97fee044f9f" /><Relationship Type="http://schemas.openxmlformats.org/officeDocument/2006/relationships/slide" Target="/ppt/slides/slide1.xml" Id="Rf9d1c78632bd4e94" /><Relationship Type="http://schemas.openxmlformats.org/officeDocument/2006/relationships/slide" Target="/ppt/slides/slide2.xml" Id="Rf727135c92d1458b" /><Relationship Type="http://schemas.openxmlformats.org/officeDocument/2006/relationships/slide" Target="/ppt/slides/slide3.xml" Id="R2b1e7c2244f141f7" /><Relationship Type="http://schemas.openxmlformats.org/officeDocument/2006/relationships/slide" Target="/ppt/slides/slide4.xml" Id="R071507c88d7043e8" /><Relationship Type="http://schemas.openxmlformats.org/officeDocument/2006/relationships/slide" Target="/ppt/slides/slide5.xml" Id="R6cff82ebbf244e3c" /><Relationship Type="http://schemas.openxmlformats.org/officeDocument/2006/relationships/slide" Target="/ppt/slides/slide6.xml" Id="Rab3a870e08084e3d" /><Relationship Type="http://schemas.openxmlformats.org/officeDocument/2006/relationships/slide" Target="/ppt/slides/slide7.xml" Id="Rd66f00387f8246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1057546e084d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22b1e73ec74cfc" /><Relationship Type="http://schemas.openxmlformats.org/officeDocument/2006/relationships/theme" Target="/ppt/slideMasters/theme/theme1.xml" Id="R0c98f1f96a174e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22b1e73ec74c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fe3890bb6142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d2bdcf0e8446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5d29cf48284c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2e71ba39a04c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f1b2aacfd24e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0b48f44ec54a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20b5d3422246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MOLDE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MOLDE REVISJON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2 338 330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873 941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695 027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100 744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1 321 868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RUNE TALLERAAS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Roseby Vest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6415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www.molderevisjon.no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997 391 470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 REVISJON AS</a:t>
            </a:r>
          </a:p>
        </p:txBody>
      </p:sp>
    </p:spTree>
  </p:cSld>
  <p:clrMapOvr>
    <a:masterClrMapping xmlns:a="http://schemas.openxmlformats.org/drawingml/2006/main"/>
  </p:clrMapOvr>
</p:sld>
</file>