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4d1cea46724d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250ba19c8a4ae5"/>
  </p:sldMasterIdLst>
  <p:sldIdLst>
    <p:sldId xmlns:r="http://schemas.openxmlformats.org/officeDocument/2006/relationships" id="256" r:id="Ra9966ab22f714af5"/>
    <p:sldId xmlns:r="http://schemas.openxmlformats.org/officeDocument/2006/relationships" id="257" r:id="Re0e8921449c1498d"/>
    <p:sldId xmlns:r="http://schemas.openxmlformats.org/officeDocument/2006/relationships" id="258" r:id="R64b32f855f8f4145"/>
    <p:sldId xmlns:r="http://schemas.openxmlformats.org/officeDocument/2006/relationships" id="259" r:id="Ra75f713816ac46b1"/>
    <p:sldId xmlns:r="http://schemas.openxmlformats.org/officeDocument/2006/relationships" id="260" r:id="R5bc7f3e3aab94200"/>
    <p:sldId xmlns:r="http://schemas.openxmlformats.org/officeDocument/2006/relationships" id="261" r:id="Rd32ff184e3244c3c"/>
    <p:sldId xmlns:r="http://schemas.openxmlformats.org/officeDocument/2006/relationships" id="262" r:id="R9e55cd45dce64e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250ba19c8a4ae5" /><Relationship Type="http://schemas.openxmlformats.org/officeDocument/2006/relationships/slide" Target="/ppt/slides/slide1.xml" Id="Ra9966ab22f714af5" /><Relationship Type="http://schemas.openxmlformats.org/officeDocument/2006/relationships/slide" Target="/ppt/slides/slide2.xml" Id="Re0e8921449c1498d" /><Relationship Type="http://schemas.openxmlformats.org/officeDocument/2006/relationships/slide" Target="/ppt/slides/slide3.xml" Id="R64b32f855f8f4145" /><Relationship Type="http://schemas.openxmlformats.org/officeDocument/2006/relationships/slide" Target="/ppt/slides/slide4.xml" Id="Ra75f713816ac46b1" /><Relationship Type="http://schemas.openxmlformats.org/officeDocument/2006/relationships/slide" Target="/ppt/slides/slide5.xml" Id="R5bc7f3e3aab94200" /><Relationship Type="http://schemas.openxmlformats.org/officeDocument/2006/relationships/slide" Target="/ppt/slides/slide6.xml" Id="Rd32ff184e3244c3c" /><Relationship Type="http://schemas.openxmlformats.org/officeDocument/2006/relationships/slide" Target="/ppt/slides/slide7.xml" Id="R9e55cd45dce64e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35c6d4bf544d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216ee41f44415" /><Relationship Type="http://schemas.openxmlformats.org/officeDocument/2006/relationships/theme" Target="/ppt/slideMasters/theme/theme1.xml" Id="R4bfea35afcec41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0216ee41f444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1539a8a644e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3c6d4645d43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780aa28b341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95312e68743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f355eaa2040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aa2fe4fc64e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e8839d1794c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BARTA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−369 947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−354 884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BJARNULF HELGELAND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BULLE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