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347b37a8c6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6cfab1f1f445d4"/>
  </p:sldMasterIdLst>
  <p:sldIdLst>
    <p:sldId xmlns:r="http://schemas.openxmlformats.org/officeDocument/2006/relationships" id="256" r:id="R4b67859e9d0f4574"/>
    <p:sldId xmlns:r="http://schemas.openxmlformats.org/officeDocument/2006/relationships" id="257" r:id="Rb49608bd86584183"/>
    <p:sldId xmlns:r="http://schemas.openxmlformats.org/officeDocument/2006/relationships" id="258" r:id="Rd19285edd7374076"/>
    <p:sldId xmlns:r="http://schemas.openxmlformats.org/officeDocument/2006/relationships" id="259" r:id="R130d71005d874e52"/>
    <p:sldId xmlns:r="http://schemas.openxmlformats.org/officeDocument/2006/relationships" id="260" r:id="Ree1d77d72ded46db"/>
    <p:sldId xmlns:r="http://schemas.openxmlformats.org/officeDocument/2006/relationships" id="261" r:id="R9a50feb876fa48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cfab1f1f445d4" /><Relationship Type="http://schemas.openxmlformats.org/officeDocument/2006/relationships/slide" Target="/ppt/slides/slide1.xml" Id="R4b67859e9d0f4574" /><Relationship Type="http://schemas.openxmlformats.org/officeDocument/2006/relationships/slide" Target="/ppt/slides/slide2.xml" Id="Rb49608bd86584183" /><Relationship Type="http://schemas.openxmlformats.org/officeDocument/2006/relationships/slide" Target="/ppt/slides/slide3.xml" Id="Rd19285edd7374076" /><Relationship Type="http://schemas.openxmlformats.org/officeDocument/2006/relationships/slide" Target="/ppt/slides/slide4.xml" Id="R130d71005d874e52" /><Relationship Type="http://schemas.openxmlformats.org/officeDocument/2006/relationships/slide" Target="/ppt/slides/slide5.xml" Id="Ree1d77d72ded46db" /><Relationship Type="http://schemas.openxmlformats.org/officeDocument/2006/relationships/slide" Target="/ppt/slides/slide6.xml" Id="R9a50feb876fa48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215423b3d4e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7902e73f84f4c" /><Relationship Type="http://schemas.openxmlformats.org/officeDocument/2006/relationships/theme" Target="/ppt/slideMasters/theme/theme1.xml" Id="R8b73a343dce547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d7902e73f84f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31d2d343c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ac8935eb54c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7523c3487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8ed52c2af42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1e1c1e98941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a99869e504e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