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b52f6555d445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8dbbb21ce04a49"/>
  </p:sldMasterIdLst>
  <p:sldIdLst>
    <p:sldId xmlns:r="http://schemas.openxmlformats.org/officeDocument/2006/relationships" id="256" r:id="R272c5355d1a24f71"/>
    <p:sldId xmlns:r="http://schemas.openxmlformats.org/officeDocument/2006/relationships" id="257" r:id="R129f7cca78a848c2"/>
    <p:sldId xmlns:r="http://schemas.openxmlformats.org/officeDocument/2006/relationships" id="258" r:id="R922185f3dfdf4a10"/>
    <p:sldId xmlns:r="http://schemas.openxmlformats.org/officeDocument/2006/relationships" id="259" r:id="Rc65443e4dc2c4690"/>
    <p:sldId xmlns:r="http://schemas.openxmlformats.org/officeDocument/2006/relationships" id="260" r:id="Redcc97eabedb4c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8dbbb21ce04a49" /><Relationship Type="http://schemas.openxmlformats.org/officeDocument/2006/relationships/slide" Target="/ppt/slides/slide1.xml" Id="R272c5355d1a24f71" /><Relationship Type="http://schemas.openxmlformats.org/officeDocument/2006/relationships/slide" Target="/ppt/slides/slide2.xml" Id="R129f7cca78a848c2" /><Relationship Type="http://schemas.openxmlformats.org/officeDocument/2006/relationships/slide" Target="/ppt/slides/slide3.xml" Id="R922185f3dfdf4a10" /><Relationship Type="http://schemas.openxmlformats.org/officeDocument/2006/relationships/slide" Target="/ppt/slides/slide4.xml" Id="Rc65443e4dc2c4690" /><Relationship Type="http://schemas.openxmlformats.org/officeDocument/2006/relationships/slide" Target="/ppt/slides/slide5.xml" Id="Redcc97eabedb4c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abc108381c47e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0c2924a91c4e99" /><Relationship Type="http://schemas.openxmlformats.org/officeDocument/2006/relationships/theme" Target="/ppt/slideMasters/theme/theme1.xml" Id="R774e2904e4a94e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0c2924a91c4e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adae571fb742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4c51a947fd4a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e9bac001df42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9d7fc0a58e4a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315c76be4f4e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MOENGÅRDEN 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MOENGÅRDEN 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997 335 708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