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0219eed37c45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e83234ac7e4dfc"/>
  </p:sldMasterIdLst>
  <p:sldIdLst>
    <p:sldId xmlns:r="http://schemas.openxmlformats.org/officeDocument/2006/relationships" id="256" r:id="R30ff4d079bdc4322"/>
    <p:sldId xmlns:r="http://schemas.openxmlformats.org/officeDocument/2006/relationships" id="257" r:id="R4688e880f7fc4fff"/>
    <p:sldId xmlns:r="http://schemas.openxmlformats.org/officeDocument/2006/relationships" id="258" r:id="Rcd6ff99ef3f54f1f"/>
    <p:sldId xmlns:r="http://schemas.openxmlformats.org/officeDocument/2006/relationships" id="259" r:id="Re0f4e294a42a4dcc"/>
    <p:sldId xmlns:r="http://schemas.openxmlformats.org/officeDocument/2006/relationships" id="260" r:id="Rb1db313cb5df413c"/>
    <p:sldId xmlns:r="http://schemas.openxmlformats.org/officeDocument/2006/relationships" id="261" r:id="Rf76a57c691664d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e83234ac7e4dfc" /><Relationship Type="http://schemas.openxmlformats.org/officeDocument/2006/relationships/slide" Target="/ppt/slides/slide1.xml" Id="R30ff4d079bdc4322" /><Relationship Type="http://schemas.openxmlformats.org/officeDocument/2006/relationships/slide" Target="/ppt/slides/slide2.xml" Id="R4688e880f7fc4fff" /><Relationship Type="http://schemas.openxmlformats.org/officeDocument/2006/relationships/slide" Target="/ppt/slides/slide3.xml" Id="Rcd6ff99ef3f54f1f" /><Relationship Type="http://schemas.openxmlformats.org/officeDocument/2006/relationships/slide" Target="/ppt/slides/slide4.xml" Id="Re0f4e294a42a4dcc" /><Relationship Type="http://schemas.openxmlformats.org/officeDocument/2006/relationships/slide" Target="/ppt/slides/slide5.xml" Id="Rb1db313cb5df413c" /><Relationship Type="http://schemas.openxmlformats.org/officeDocument/2006/relationships/slide" Target="/ppt/slides/slide6.xml" Id="Rf76a57c691664d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691b431cd47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77afa4f924b89" /><Relationship Type="http://schemas.openxmlformats.org/officeDocument/2006/relationships/theme" Target="/ppt/slideMasters/theme/theme1.xml" Id="R767304e635da43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c77afa4f924b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af267d48541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edfbdea424d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0a1272d3e4a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f6663ad2445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b4d3c63cd42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0a9f8f5a244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