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5b746212e741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45d97c30844f1"/>
  </p:sldMasterIdLst>
  <p:sldIdLst>
    <p:sldId xmlns:r="http://schemas.openxmlformats.org/officeDocument/2006/relationships" id="256" r:id="Rf0603a2fde4b4f23"/>
    <p:sldId xmlns:r="http://schemas.openxmlformats.org/officeDocument/2006/relationships" id="257" r:id="R2805b4bf350c4b76"/>
    <p:sldId xmlns:r="http://schemas.openxmlformats.org/officeDocument/2006/relationships" id="258" r:id="R7b43a5263aac430c"/>
    <p:sldId xmlns:r="http://schemas.openxmlformats.org/officeDocument/2006/relationships" id="259" r:id="R6a2851b19d0642dc"/>
    <p:sldId xmlns:r="http://schemas.openxmlformats.org/officeDocument/2006/relationships" id="260" r:id="R145806fc7b2e4543"/>
    <p:sldId xmlns:r="http://schemas.openxmlformats.org/officeDocument/2006/relationships" id="261" r:id="Rd9333f499c1647be"/>
    <p:sldId xmlns:r="http://schemas.openxmlformats.org/officeDocument/2006/relationships" id="262" r:id="R84f878b6773847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45d97c30844f1" /><Relationship Type="http://schemas.openxmlformats.org/officeDocument/2006/relationships/slide" Target="/ppt/slides/slide1.xml" Id="Rf0603a2fde4b4f23" /><Relationship Type="http://schemas.openxmlformats.org/officeDocument/2006/relationships/slide" Target="/ppt/slides/slide2.xml" Id="R2805b4bf350c4b76" /><Relationship Type="http://schemas.openxmlformats.org/officeDocument/2006/relationships/slide" Target="/ppt/slides/slide3.xml" Id="R7b43a5263aac430c" /><Relationship Type="http://schemas.openxmlformats.org/officeDocument/2006/relationships/slide" Target="/ppt/slides/slide4.xml" Id="R6a2851b19d0642dc" /><Relationship Type="http://schemas.openxmlformats.org/officeDocument/2006/relationships/slide" Target="/ppt/slides/slide5.xml" Id="R145806fc7b2e4543" /><Relationship Type="http://schemas.openxmlformats.org/officeDocument/2006/relationships/slide" Target="/ppt/slides/slide6.xml" Id="Rd9333f499c1647be" /><Relationship Type="http://schemas.openxmlformats.org/officeDocument/2006/relationships/slide" Target="/ppt/slides/slide7.xml" Id="R84f878b6773847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fcdfe4689b44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32d753fa614010" /><Relationship Type="http://schemas.openxmlformats.org/officeDocument/2006/relationships/theme" Target="/ppt/slideMasters/theme/theme1.xml" Id="Rb065f980491b41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32d753fa6140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43668513064f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2c99dc40554fa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7570d78c5840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7a9702fc941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8750d8a9024c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5b570a626a4a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45022a4ac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GALIBIER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GALIBIER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123 080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187 588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421 449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 OLAV FØLLING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Karisvingen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997 304 543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GALIBIER AS</a:t>
            </a:r>
          </a:p>
        </p:txBody>
      </p:sp>
    </p:spTree>
  </p:cSld>
  <p:clrMapOvr>
    <a:masterClrMapping xmlns:a="http://schemas.openxmlformats.org/drawingml/2006/main"/>
  </p:clrMapOvr>
</p:sld>
</file>