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c669f5396645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762f47158841ce"/>
  </p:sldMasterIdLst>
  <p:sldIdLst>
    <p:sldId xmlns:r="http://schemas.openxmlformats.org/officeDocument/2006/relationships" id="256" r:id="Rd92254e689e142fb"/>
    <p:sldId xmlns:r="http://schemas.openxmlformats.org/officeDocument/2006/relationships" id="257" r:id="R0eb398858b524b55"/>
    <p:sldId xmlns:r="http://schemas.openxmlformats.org/officeDocument/2006/relationships" id="258" r:id="Rc83629983cf44570"/>
    <p:sldId xmlns:r="http://schemas.openxmlformats.org/officeDocument/2006/relationships" id="259" r:id="R553277540bd84d39"/>
    <p:sldId xmlns:r="http://schemas.openxmlformats.org/officeDocument/2006/relationships" id="260" r:id="R21a8b3108eb04113"/>
    <p:sldId xmlns:r="http://schemas.openxmlformats.org/officeDocument/2006/relationships" id="261" r:id="R04e64d0baa114105"/>
    <p:sldId xmlns:r="http://schemas.openxmlformats.org/officeDocument/2006/relationships" id="262" r:id="Rd6a0e8a08b264b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762f47158841ce" /><Relationship Type="http://schemas.openxmlformats.org/officeDocument/2006/relationships/slide" Target="/ppt/slides/slide1.xml" Id="Rd92254e689e142fb" /><Relationship Type="http://schemas.openxmlformats.org/officeDocument/2006/relationships/slide" Target="/ppt/slides/slide2.xml" Id="R0eb398858b524b55" /><Relationship Type="http://schemas.openxmlformats.org/officeDocument/2006/relationships/slide" Target="/ppt/slides/slide3.xml" Id="Rc83629983cf44570" /><Relationship Type="http://schemas.openxmlformats.org/officeDocument/2006/relationships/slide" Target="/ppt/slides/slide4.xml" Id="R553277540bd84d39" /><Relationship Type="http://schemas.openxmlformats.org/officeDocument/2006/relationships/slide" Target="/ppt/slides/slide5.xml" Id="R21a8b3108eb04113" /><Relationship Type="http://schemas.openxmlformats.org/officeDocument/2006/relationships/slide" Target="/ppt/slides/slide6.xml" Id="R04e64d0baa114105" /><Relationship Type="http://schemas.openxmlformats.org/officeDocument/2006/relationships/slide" Target="/ppt/slides/slide7.xml" Id="Rd6a0e8a08b264b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058392918d4c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311a2e1b14254" /><Relationship Type="http://schemas.openxmlformats.org/officeDocument/2006/relationships/theme" Target="/ppt/slideMasters/theme/theme1.xml" Id="R8926275fa4d646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d311a2e1b142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034cf7fef4c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7862282284e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6efaacebf4c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7950eb4be4a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7145f6b3843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28ae53cb443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adddc19c84f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NIPET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NIPET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NIPET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NIPET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NIPET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NIPET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611 459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12 146 023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12 614 528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NIPET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NINA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EILIN VIKSE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STINA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VEGARD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NIPET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Restaurationveien 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4085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pettersen.nina@lyse.net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997 256 530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NIPET AS</a:t>
            </a:r>
          </a:p>
        </p:txBody>
      </p:sp>
    </p:spTree>
  </p:cSld>
  <p:clrMapOvr>
    <a:masterClrMapping xmlns:a="http://schemas.openxmlformats.org/drawingml/2006/main"/>
  </p:clrMapOvr>
</p:sld>
</file>