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edef54baa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8ee8c71d44af1"/>
  </p:sldMasterIdLst>
  <p:sldIdLst>
    <p:sldId xmlns:r="http://schemas.openxmlformats.org/officeDocument/2006/relationships" id="256" r:id="Re3a4195df20b4217"/>
    <p:sldId xmlns:r="http://schemas.openxmlformats.org/officeDocument/2006/relationships" id="257" r:id="R28304c55bcaa412f"/>
    <p:sldId xmlns:r="http://schemas.openxmlformats.org/officeDocument/2006/relationships" id="258" r:id="R7b0e2a3602f844ce"/>
    <p:sldId xmlns:r="http://schemas.openxmlformats.org/officeDocument/2006/relationships" id="259" r:id="Rf4e504586284430d"/>
    <p:sldId xmlns:r="http://schemas.openxmlformats.org/officeDocument/2006/relationships" id="260" r:id="Rfa61f6d2b1754984"/>
    <p:sldId xmlns:r="http://schemas.openxmlformats.org/officeDocument/2006/relationships" id="261" r:id="R29580515e7bb4e0f"/>
    <p:sldId xmlns:r="http://schemas.openxmlformats.org/officeDocument/2006/relationships" id="262" r:id="R3560c45f07d1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8ee8c71d44af1" /><Relationship Type="http://schemas.openxmlformats.org/officeDocument/2006/relationships/slide" Target="/ppt/slides/slide1.xml" Id="Re3a4195df20b4217" /><Relationship Type="http://schemas.openxmlformats.org/officeDocument/2006/relationships/slide" Target="/ppt/slides/slide2.xml" Id="R28304c55bcaa412f" /><Relationship Type="http://schemas.openxmlformats.org/officeDocument/2006/relationships/slide" Target="/ppt/slides/slide3.xml" Id="R7b0e2a3602f844ce" /><Relationship Type="http://schemas.openxmlformats.org/officeDocument/2006/relationships/slide" Target="/ppt/slides/slide4.xml" Id="Rf4e504586284430d" /><Relationship Type="http://schemas.openxmlformats.org/officeDocument/2006/relationships/slide" Target="/ppt/slides/slide5.xml" Id="Rfa61f6d2b1754984" /><Relationship Type="http://schemas.openxmlformats.org/officeDocument/2006/relationships/slide" Target="/ppt/slides/slide6.xml" Id="R29580515e7bb4e0f" /><Relationship Type="http://schemas.openxmlformats.org/officeDocument/2006/relationships/slide" Target="/ppt/slides/slide7.xml" Id="R3560c45f07d1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1f974c36f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eff2cef694367" /><Relationship Type="http://schemas.openxmlformats.org/officeDocument/2006/relationships/theme" Target="/ppt/slideMasters/theme/theme1.xml" Id="R6f0b47b758e3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eff2cef69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ea7b717d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2d333b59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3c51f481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f3ef2c04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043b16a0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9503eef4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80aa436d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