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b8ee3dc24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9948fb37d4a1e"/>
  </p:sldMasterIdLst>
  <p:sldIdLst>
    <p:sldId xmlns:r="http://schemas.openxmlformats.org/officeDocument/2006/relationships" id="256" r:id="R79102244607549eb"/>
    <p:sldId xmlns:r="http://schemas.openxmlformats.org/officeDocument/2006/relationships" id="257" r:id="Rb5070321c2c243f4"/>
    <p:sldId xmlns:r="http://schemas.openxmlformats.org/officeDocument/2006/relationships" id="258" r:id="R53c307b9f1c84de6"/>
    <p:sldId xmlns:r="http://schemas.openxmlformats.org/officeDocument/2006/relationships" id="259" r:id="Ra80be2a6d48c4b79"/>
    <p:sldId xmlns:r="http://schemas.openxmlformats.org/officeDocument/2006/relationships" id="260" r:id="Rf0ce6269772d4b52"/>
    <p:sldId xmlns:r="http://schemas.openxmlformats.org/officeDocument/2006/relationships" id="261" r:id="R826b65617bce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9948fb37d4a1e" /><Relationship Type="http://schemas.openxmlformats.org/officeDocument/2006/relationships/slide" Target="/ppt/slides/slide1.xml" Id="R79102244607549eb" /><Relationship Type="http://schemas.openxmlformats.org/officeDocument/2006/relationships/slide" Target="/ppt/slides/slide2.xml" Id="Rb5070321c2c243f4" /><Relationship Type="http://schemas.openxmlformats.org/officeDocument/2006/relationships/slide" Target="/ppt/slides/slide3.xml" Id="R53c307b9f1c84de6" /><Relationship Type="http://schemas.openxmlformats.org/officeDocument/2006/relationships/slide" Target="/ppt/slides/slide4.xml" Id="Ra80be2a6d48c4b79" /><Relationship Type="http://schemas.openxmlformats.org/officeDocument/2006/relationships/slide" Target="/ppt/slides/slide5.xml" Id="Rf0ce6269772d4b52" /><Relationship Type="http://schemas.openxmlformats.org/officeDocument/2006/relationships/slide" Target="/ppt/slides/slide6.xml" Id="R826b65617bce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d35415c5b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99a3f5e394c68" /><Relationship Type="http://schemas.openxmlformats.org/officeDocument/2006/relationships/theme" Target="/ppt/slideMasters/theme/theme1.xml" Id="R7f1f1b7a0ce2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99a3f5e39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8d4e71fe5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4d8a953b4c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f5e45bf9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ae364690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a16f04b8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91f9eb4c8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SVENDSENGRUPPEN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997 243 595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