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1f556d9dc248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b0535ce7e04123"/>
  </p:sldMasterIdLst>
  <p:sldIdLst>
    <p:sldId xmlns:r="http://schemas.openxmlformats.org/officeDocument/2006/relationships" id="256" r:id="Rdf283151ddfb472e"/>
    <p:sldId xmlns:r="http://schemas.openxmlformats.org/officeDocument/2006/relationships" id="257" r:id="R4bf70ce95ff34e3e"/>
    <p:sldId xmlns:r="http://schemas.openxmlformats.org/officeDocument/2006/relationships" id="258" r:id="Ra2bfaf0ee92647da"/>
    <p:sldId xmlns:r="http://schemas.openxmlformats.org/officeDocument/2006/relationships" id="259" r:id="R68ceec1a633b4a14"/>
    <p:sldId xmlns:r="http://schemas.openxmlformats.org/officeDocument/2006/relationships" id="260" r:id="R208e9f6005fb43cf"/>
    <p:sldId xmlns:r="http://schemas.openxmlformats.org/officeDocument/2006/relationships" id="261" r:id="R407fc7d21e324ef4"/>
    <p:sldId xmlns:r="http://schemas.openxmlformats.org/officeDocument/2006/relationships" id="262" r:id="R29217320c2ca43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b0535ce7e04123" /><Relationship Type="http://schemas.openxmlformats.org/officeDocument/2006/relationships/slide" Target="/ppt/slides/slide1.xml" Id="Rdf283151ddfb472e" /><Relationship Type="http://schemas.openxmlformats.org/officeDocument/2006/relationships/slide" Target="/ppt/slides/slide2.xml" Id="R4bf70ce95ff34e3e" /><Relationship Type="http://schemas.openxmlformats.org/officeDocument/2006/relationships/slide" Target="/ppt/slides/slide3.xml" Id="Ra2bfaf0ee92647da" /><Relationship Type="http://schemas.openxmlformats.org/officeDocument/2006/relationships/slide" Target="/ppt/slides/slide4.xml" Id="R68ceec1a633b4a14" /><Relationship Type="http://schemas.openxmlformats.org/officeDocument/2006/relationships/slide" Target="/ppt/slides/slide5.xml" Id="R208e9f6005fb43cf" /><Relationship Type="http://schemas.openxmlformats.org/officeDocument/2006/relationships/slide" Target="/ppt/slides/slide6.xml" Id="R407fc7d21e324ef4" /><Relationship Type="http://schemas.openxmlformats.org/officeDocument/2006/relationships/slide" Target="/ppt/slides/slide7.xml" Id="R29217320c2ca43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de1f08ee8948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a5f87f6014202" /><Relationship Type="http://schemas.openxmlformats.org/officeDocument/2006/relationships/theme" Target="/ppt/slideMasters/theme/theme1.xml" Id="R4e294c413aca47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5a5f87f60142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a751c00b446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d2606bb8945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e97070dca4b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4498fb97340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da0d569f044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4bad0710044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e485265774f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ALLE TALL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ALLE TALL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10 857 429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226 133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231 796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3 474 837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BOLIGFORVALTERNE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Kristiansens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46 46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