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cee1f2f86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c023fa14d4399"/>
  </p:sldMasterIdLst>
  <p:sldIdLst>
    <p:sldId xmlns:r="http://schemas.openxmlformats.org/officeDocument/2006/relationships" id="256" r:id="R56fb0013043d44da"/>
    <p:sldId xmlns:r="http://schemas.openxmlformats.org/officeDocument/2006/relationships" id="257" r:id="Re56917179bcc4d36"/>
    <p:sldId xmlns:r="http://schemas.openxmlformats.org/officeDocument/2006/relationships" id="258" r:id="R03cb99c308234626"/>
    <p:sldId xmlns:r="http://schemas.openxmlformats.org/officeDocument/2006/relationships" id="259" r:id="Ref729b7f4d2a4955"/>
    <p:sldId xmlns:r="http://schemas.openxmlformats.org/officeDocument/2006/relationships" id="260" r:id="R2694fceb7f6049bf"/>
    <p:sldId xmlns:r="http://schemas.openxmlformats.org/officeDocument/2006/relationships" id="261" r:id="R6202f77462a940fd"/>
    <p:sldId xmlns:r="http://schemas.openxmlformats.org/officeDocument/2006/relationships" id="262" r:id="R772f624302ea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c023fa14d4399" /><Relationship Type="http://schemas.openxmlformats.org/officeDocument/2006/relationships/slide" Target="/ppt/slides/slide1.xml" Id="R56fb0013043d44da" /><Relationship Type="http://schemas.openxmlformats.org/officeDocument/2006/relationships/slide" Target="/ppt/slides/slide2.xml" Id="Re56917179bcc4d36" /><Relationship Type="http://schemas.openxmlformats.org/officeDocument/2006/relationships/slide" Target="/ppt/slides/slide3.xml" Id="R03cb99c308234626" /><Relationship Type="http://schemas.openxmlformats.org/officeDocument/2006/relationships/slide" Target="/ppt/slides/slide4.xml" Id="Ref729b7f4d2a4955" /><Relationship Type="http://schemas.openxmlformats.org/officeDocument/2006/relationships/slide" Target="/ppt/slides/slide5.xml" Id="R2694fceb7f6049bf" /><Relationship Type="http://schemas.openxmlformats.org/officeDocument/2006/relationships/slide" Target="/ppt/slides/slide6.xml" Id="R6202f77462a940fd" /><Relationship Type="http://schemas.openxmlformats.org/officeDocument/2006/relationships/slide" Target="/ppt/slides/slide7.xml" Id="R772f624302ea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3ef07a94b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5e2c25314f86" /><Relationship Type="http://schemas.openxmlformats.org/officeDocument/2006/relationships/theme" Target="/ppt/slideMasters/theme/theme1.xml" Id="R6e008d12d372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05e2c2531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2adf69b1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d6690169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78490fd5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80cb80fc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bd82170d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123ad9d4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48bcfea9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