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e119fa135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007c3cfd64420e"/>
  </p:sldMasterIdLst>
  <p:sldIdLst>
    <p:sldId xmlns:r="http://schemas.openxmlformats.org/officeDocument/2006/relationships" id="256" r:id="R753c084a702a4a9a"/>
    <p:sldId xmlns:r="http://schemas.openxmlformats.org/officeDocument/2006/relationships" id="257" r:id="R58ba4856e32a4721"/>
    <p:sldId xmlns:r="http://schemas.openxmlformats.org/officeDocument/2006/relationships" id="258" r:id="R8ae756b2de494d91"/>
    <p:sldId xmlns:r="http://schemas.openxmlformats.org/officeDocument/2006/relationships" id="259" r:id="R7f33fc0c23874110"/>
    <p:sldId xmlns:r="http://schemas.openxmlformats.org/officeDocument/2006/relationships" id="260" r:id="R06897152ce94401a"/>
    <p:sldId xmlns:r="http://schemas.openxmlformats.org/officeDocument/2006/relationships" id="261" r:id="Ra4040243153f42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07c3cfd64420e" /><Relationship Type="http://schemas.openxmlformats.org/officeDocument/2006/relationships/slide" Target="/ppt/slides/slide1.xml" Id="R753c084a702a4a9a" /><Relationship Type="http://schemas.openxmlformats.org/officeDocument/2006/relationships/slide" Target="/ppt/slides/slide2.xml" Id="R58ba4856e32a4721" /><Relationship Type="http://schemas.openxmlformats.org/officeDocument/2006/relationships/slide" Target="/ppt/slides/slide3.xml" Id="R8ae756b2de494d91" /><Relationship Type="http://schemas.openxmlformats.org/officeDocument/2006/relationships/slide" Target="/ppt/slides/slide4.xml" Id="R7f33fc0c23874110" /><Relationship Type="http://schemas.openxmlformats.org/officeDocument/2006/relationships/slide" Target="/ppt/slides/slide5.xml" Id="R06897152ce94401a" /><Relationship Type="http://schemas.openxmlformats.org/officeDocument/2006/relationships/slide" Target="/ppt/slides/slide6.xml" Id="Ra4040243153f42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87c528d26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5ccb62c2c4ab4" /><Relationship Type="http://schemas.openxmlformats.org/officeDocument/2006/relationships/theme" Target="/ppt/slideMasters/theme/theme1.xml" Id="R43c4519b271a4c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5ccb62c2c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dda18b32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8833077a9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996a6e7c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dd75edf1e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2169dad8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7821fccfe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MIDTTEIGEN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Vikevegen 2373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5584 Bjoa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ivarhalvorsen65@gmail.com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997 186 427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MIDTTEIGEN AS</a:t>
            </a:r>
          </a:p>
        </p:txBody>
      </p:sp>
    </p:spTree>
  </p:cSld>
  <p:clrMapOvr>
    <a:masterClrMapping xmlns:a="http://schemas.openxmlformats.org/drawingml/2006/main"/>
  </p:clrMapOvr>
</p:sld>
</file>