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d621caf06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4a7a0194e4a6e"/>
  </p:sldMasterIdLst>
  <p:sldIdLst>
    <p:sldId xmlns:r="http://schemas.openxmlformats.org/officeDocument/2006/relationships" id="256" r:id="Rd3e0c90ff5c24822"/>
    <p:sldId xmlns:r="http://schemas.openxmlformats.org/officeDocument/2006/relationships" id="257" r:id="Rbd2e9d14feb7499c"/>
    <p:sldId xmlns:r="http://schemas.openxmlformats.org/officeDocument/2006/relationships" id="258" r:id="R7ae7a08351254389"/>
    <p:sldId xmlns:r="http://schemas.openxmlformats.org/officeDocument/2006/relationships" id="259" r:id="Rb0460977659f4776"/>
    <p:sldId xmlns:r="http://schemas.openxmlformats.org/officeDocument/2006/relationships" id="260" r:id="R12bae2f022c643af"/>
    <p:sldId xmlns:r="http://schemas.openxmlformats.org/officeDocument/2006/relationships" id="261" r:id="Re22704d8867e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4a7a0194e4a6e" /><Relationship Type="http://schemas.openxmlformats.org/officeDocument/2006/relationships/slide" Target="/ppt/slides/slide1.xml" Id="Rd3e0c90ff5c24822" /><Relationship Type="http://schemas.openxmlformats.org/officeDocument/2006/relationships/slide" Target="/ppt/slides/slide2.xml" Id="Rbd2e9d14feb7499c" /><Relationship Type="http://schemas.openxmlformats.org/officeDocument/2006/relationships/slide" Target="/ppt/slides/slide3.xml" Id="R7ae7a08351254389" /><Relationship Type="http://schemas.openxmlformats.org/officeDocument/2006/relationships/slide" Target="/ppt/slides/slide4.xml" Id="Rb0460977659f4776" /><Relationship Type="http://schemas.openxmlformats.org/officeDocument/2006/relationships/slide" Target="/ppt/slides/slide5.xml" Id="R12bae2f022c643af" /><Relationship Type="http://schemas.openxmlformats.org/officeDocument/2006/relationships/slide" Target="/ppt/slides/slide6.xml" Id="Re22704d8867e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aa5904e6b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ffb6adc244992" /><Relationship Type="http://schemas.openxmlformats.org/officeDocument/2006/relationships/theme" Target="/ppt/slideMasters/theme/theme1.xml" Id="R62d5698d1c45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ffb6adc2449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59abf8284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db0dbc4d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ea1cc26b0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2df3586a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059f6ab0b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eeafe46f2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