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bef875a6d24c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bc9d4445e84d20"/>
  </p:sldMasterIdLst>
  <p:sldIdLst>
    <p:sldId xmlns:r="http://schemas.openxmlformats.org/officeDocument/2006/relationships" id="256" r:id="R754dffdbebf2451b"/>
    <p:sldId xmlns:r="http://schemas.openxmlformats.org/officeDocument/2006/relationships" id="257" r:id="R74612729e5444add"/>
    <p:sldId xmlns:r="http://schemas.openxmlformats.org/officeDocument/2006/relationships" id="258" r:id="Ra414d36c0f61480b"/>
    <p:sldId xmlns:r="http://schemas.openxmlformats.org/officeDocument/2006/relationships" id="259" r:id="Rb395cfce55cc47bd"/>
    <p:sldId xmlns:r="http://schemas.openxmlformats.org/officeDocument/2006/relationships" id="260" r:id="Ra830a656f29c4620"/>
    <p:sldId xmlns:r="http://schemas.openxmlformats.org/officeDocument/2006/relationships" id="261" r:id="R58ca1416c10c4c98"/>
    <p:sldId xmlns:r="http://schemas.openxmlformats.org/officeDocument/2006/relationships" id="262" r:id="R6633b5efb97341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bc9d4445e84d20" /><Relationship Type="http://schemas.openxmlformats.org/officeDocument/2006/relationships/slide" Target="/ppt/slides/slide1.xml" Id="R754dffdbebf2451b" /><Relationship Type="http://schemas.openxmlformats.org/officeDocument/2006/relationships/slide" Target="/ppt/slides/slide2.xml" Id="R74612729e5444add" /><Relationship Type="http://schemas.openxmlformats.org/officeDocument/2006/relationships/slide" Target="/ppt/slides/slide3.xml" Id="Ra414d36c0f61480b" /><Relationship Type="http://schemas.openxmlformats.org/officeDocument/2006/relationships/slide" Target="/ppt/slides/slide4.xml" Id="Rb395cfce55cc47bd" /><Relationship Type="http://schemas.openxmlformats.org/officeDocument/2006/relationships/slide" Target="/ppt/slides/slide5.xml" Id="Ra830a656f29c4620" /><Relationship Type="http://schemas.openxmlformats.org/officeDocument/2006/relationships/slide" Target="/ppt/slides/slide6.xml" Id="R58ca1416c10c4c98" /><Relationship Type="http://schemas.openxmlformats.org/officeDocument/2006/relationships/slide" Target="/ppt/slides/slide7.xml" Id="R6633b5efb97341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3cf9bce05d43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00ccf3c9741ca" /><Relationship Type="http://schemas.openxmlformats.org/officeDocument/2006/relationships/theme" Target="/ppt/slideMasters/theme/theme1.xml" Id="R7002b03dfe8643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300ccf3c9741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322dc78cb4e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d098d4b1849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5de057e1c44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66c1aa15c43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e5d6e0b3b41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90d5d2add43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909ca94ad4c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VEST AS ble etablert [år] og holder til i Straume.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13 902 188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2 144 678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1 677 635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528 204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5 887 536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COPARTNER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Idrettsvegen 144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5353 Straume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32 38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997 142 411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