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54686e8e646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0b381379d4084"/>
  </p:sldMasterIdLst>
  <p:sldIdLst>
    <p:sldId xmlns:r="http://schemas.openxmlformats.org/officeDocument/2006/relationships" id="256" r:id="R13ab74869c384743"/>
    <p:sldId xmlns:r="http://schemas.openxmlformats.org/officeDocument/2006/relationships" id="257" r:id="R01250a7b7cd74d65"/>
    <p:sldId xmlns:r="http://schemas.openxmlformats.org/officeDocument/2006/relationships" id="258" r:id="Raa97444f2dc0488f"/>
    <p:sldId xmlns:r="http://schemas.openxmlformats.org/officeDocument/2006/relationships" id="259" r:id="R494bf79c544d4e37"/>
    <p:sldId xmlns:r="http://schemas.openxmlformats.org/officeDocument/2006/relationships" id="260" r:id="R6cc126bb8eb34cf3"/>
    <p:sldId xmlns:r="http://schemas.openxmlformats.org/officeDocument/2006/relationships" id="261" r:id="R5a8283a00ff64595"/>
    <p:sldId xmlns:r="http://schemas.openxmlformats.org/officeDocument/2006/relationships" id="262" r:id="Rb1914d926e274f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0b381379d4084" /><Relationship Type="http://schemas.openxmlformats.org/officeDocument/2006/relationships/slide" Target="/ppt/slides/slide1.xml" Id="R13ab74869c384743" /><Relationship Type="http://schemas.openxmlformats.org/officeDocument/2006/relationships/slide" Target="/ppt/slides/slide2.xml" Id="R01250a7b7cd74d65" /><Relationship Type="http://schemas.openxmlformats.org/officeDocument/2006/relationships/slide" Target="/ppt/slides/slide3.xml" Id="Raa97444f2dc0488f" /><Relationship Type="http://schemas.openxmlformats.org/officeDocument/2006/relationships/slide" Target="/ppt/slides/slide4.xml" Id="R494bf79c544d4e37" /><Relationship Type="http://schemas.openxmlformats.org/officeDocument/2006/relationships/slide" Target="/ppt/slides/slide5.xml" Id="R6cc126bb8eb34cf3" /><Relationship Type="http://schemas.openxmlformats.org/officeDocument/2006/relationships/slide" Target="/ppt/slides/slide6.xml" Id="R5a8283a00ff64595" /><Relationship Type="http://schemas.openxmlformats.org/officeDocument/2006/relationships/slide" Target="/ppt/slides/slide7.xml" Id="Rb1914d926e274f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cee273aea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f972ce1f04803" /><Relationship Type="http://schemas.openxmlformats.org/officeDocument/2006/relationships/theme" Target="/ppt/slideMasters/theme/theme1.xml" Id="Rf6290a76da22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f972ce1f0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6c1e1dc6c45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612628ac2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947566586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87d22954043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17d3b9852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c53a4476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57850d392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ØKSENDAL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ØKSENDAL REVISJON AS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348 024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6 351 083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ØKSENDAL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ØKSENDAL ENDRERUD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RØE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 JANE LØNNING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BENTE ØKSENDAL OUSDAL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Fokusbygget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37 03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janeg-oe@online.no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997 039 904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ØKSENDAL REVISJON AS</a:t>
            </a:r>
          </a:p>
        </p:txBody>
      </p:sp>
    </p:spTree>
  </p:cSld>
  <p:clrMapOvr>
    <a:masterClrMapping xmlns:a="http://schemas.openxmlformats.org/drawingml/2006/main"/>
  </p:clrMapOvr>
</p:sld>
</file>