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764426ce0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78e48d3b74205"/>
  </p:sldMasterIdLst>
  <p:sldIdLst>
    <p:sldId xmlns:r="http://schemas.openxmlformats.org/officeDocument/2006/relationships" id="256" r:id="R030015f8da674d6e"/>
    <p:sldId xmlns:r="http://schemas.openxmlformats.org/officeDocument/2006/relationships" id="257" r:id="R3daf9ceef5d54699"/>
    <p:sldId xmlns:r="http://schemas.openxmlformats.org/officeDocument/2006/relationships" id="258" r:id="Rb62bf3a7cb224a3a"/>
    <p:sldId xmlns:r="http://schemas.openxmlformats.org/officeDocument/2006/relationships" id="259" r:id="R6dbcd069a513445a"/>
    <p:sldId xmlns:r="http://schemas.openxmlformats.org/officeDocument/2006/relationships" id="260" r:id="R2cf398116f82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78e48d3b74205" /><Relationship Type="http://schemas.openxmlformats.org/officeDocument/2006/relationships/slide" Target="/ppt/slides/slide1.xml" Id="R030015f8da674d6e" /><Relationship Type="http://schemas.openxmlformats.org/officeDocument/2006/relationships/slide" Target="/ppt/slides/slide2.xml" Id="R3daf9ceef5d54699" /><Relationship Type="http://schemas.openxmlformats.org/officeDocument/2006/relationships/slide" Target="/ppt/slides/slide3.xml" Id="Rb62bf3a7cb224a3a" /><Relationship Type="http://schemas.openxmlformats.org/officeDocument/2006/relationships/slide" Target="/ppt/slides/slide4.xml" Id="R6dbcd069a513445a" /><Relationship Type="http://schemas.openxmlformats.org/officeDocument/2006/relationships/slide" Target="/ppt/slides/slide5.xml" Id="R2cf398116f82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4357e84fa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f9a080c54192" /><Relationship Type="http://schemas.openxmlformats.org/officeDocument/2006/relationships/theme" Target="/ppt/slideMasters/theme/theme1.xml" Id="Rb744b35a0399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cf9a080c5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a975bd88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635906ee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8b1ee374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12e5567e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e748261e4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