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fc404c6724d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41e190ea84e03"/>
  </p:sldMasterIdLst>
  <p:sldIdLst>
    <p:sldId xmlns:r="http://schemas.openxmlformats.org/officeDocument/2006/relationships" id="256" r:id="R04439a6fb48f4d5f"/>
    <p:sldId xmlns:r="http://schemas.openxmlformats.org/officeDocument/2006/relationships" id="257" r:id="R5195b11dbbd34af0"/>
    <p:sldId xmlns:r="http://schemas.openxmlformats.org/officeDocument/2006/relationships" id="258" r:id="Rdf0097cdc983445d"/>
    <p:sldId xmlns:r="http://schemas.openxmlformats.org/officeDocument/2006/relationships" id="259" r:id="Rda4609bf6e0c40a0"/>
    <p:sldId xmlns:r="http://schemas.openxmlformats.org/officeDocument/2006/relationships" id="260" r:id="R753c5d1a62654bbc"/>
    <p:sldId xmlns:r="http://schemas.openxmlformats.org/officeDocument/2006/relationships" id="261" r:id="Re2df6c20b5ef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41e190ea84e03" /><Relationship Type="http://schemas.openxmlformats.org/officeDocument/2006/relationships/slide" Target="/ppt/slides/slide1.xml" Id="R04439a6fb48f4d5f" /><Relationship Type="http://schemas.openxmlformats.org/officeDocument/2006/relationships/slide" Target="/ppt/slides/slide2.xml" Id="R5195b11dbbd34af0" /><Relationship Type="http://schemas.openxmlformats.org/officeDocument/2006/relationships/slide" Target="/ppt/slides/slide3.xml" Id="Rdf0097cdc983445d" /><Relationship Type="http://schemas.openxmlformats.org/officeDocument/2006/relationships/slide" Target="/ppt/slides/slide4.xml" Id="Rda4609bf6e0c40a0" /><Relationship Type="http://schemas.openxmlformats.org/officeDocument/2006/relationships/slide" Target="/ppt/slides/slide5.xml" Id="R753c5d1a62654bbc" /><Relationship Type="http://schemas.openxmlformats.org/officeDocument/2006/relationships/slide" Target="/ppt/slides/slide6.xml" Id="Re2df6c20b5ef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5cae2077b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089e61cb4eea" /><Relationship Type="http://schemas.openxmlformats.org/officeDocument/2006/relationships/theme" Target="/ppt/slideMasters/theme/theme1.xml" Id="R1656d326ebce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2089e61cb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33110758a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52146dd5e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9adafcdf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31b411e54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9505d1d7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9e097dad9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