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e44d06103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131afc7b5495e"/>
  </p:sldMasterIdLst>
  <p:sldIdLst>
    <p:sldId xmlns:r="http://schemas.openxmlformats.org/officeDocument/2006/relationships" id="256" r:id="Rc704d71ae1e74929"/>
    <p:sldId xmlns:r="http://schemas.openxmlformats.org/officeDocument/2006/relationships" id="257" r:id="R911ce675846a44f4"/>
    <p:sldId xmlns:r="http://schemas.openxmlformats.org/officeDocument/2006/relationships" id="258" r:id="R26311448c0114a37"/>
    <p:sldId xmlns:r="http://schemas.openxmlformats.org/officeDocument/2006/relationships" id="259" r:id="R120bf67a18814078"/>
    <p:sldId xmlns:r="http://schemas.openxmlformats.org/officeDocument/2006/relationships" id="260" r:id="R13ffe04589774f93"/>
    <p:sldId xmlns:r="http://schemas.openxmlformats.org/officeDocument/2006/relationships" id="261" r:id="Rd22addbe8ed24473"/>
    <p:sldId xmlns:r="http://schemas.openxmlformats.org/officeDocument/2006/relationships" id="262" r:id="Rf719e75cb0b4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131afc7b5495e" /><Relationship Type="http://schemas.openxmlformats.org/officeDocument/2006/relationships/slide" Target="/ppt/slides/slide1.xml" Id="Rc704d71ae1e74929" /><Relationship Type="http://schemas.openxmlformats.org/officeDocument/2006/relationships/slide" Target="/ppt/slides/slide2.xml" Id="R911ce675846a44f4" /><Relationship Type="http://schemas.openxmlformats.org/officeDocument/2006/relationships/slide" Target="/ppt/slides/slide3.xml" Id="R26311448c0114a37" /><Relationship Type="http://schemas.openxmlformats.org/officeDocument/2006/relationships/slide" Target="/ppt/slides/slide4.xml" Id="R120bf67a18814078" /><Relationship Type="http://schemas.openxmlformats.org/officeDocument/2006/relationships/slide" Target="/ppt/slides/slide5.xml" Id="R13ffe04589774f93" /><Relationship Type="http://schemas.openxmlformats.org/officeDocument/2006/relationships/slide" Target="/ppt/slides/slide6.xml" Id="Rd22addbe8ed24473" /><Relationship Type="http://schemas.openxmlformats.org/officeDocument/2006/relationships/slide" Target="/ppt/slides/slide7.xml" Id="Rf719e75cb0b4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b6c25bf6a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8b7badb7e4907" /><Relationship Type="http://schemas.openxmlformats.org/officeDocument/2006/relationships/theme" Target="/ppt/slideMasters/theme/theme1.xml" Id="Ree2069e39f6a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8b7badb7e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0bfce208f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15513705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4bc4fab2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1f28fdef9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95e3f2588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ffdf45630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39f81134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Olderkjerret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idar@kyrkjeboe.no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996 953 734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