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a527049d0e41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a98c563c4f40cb"/>
  </p:sldMasterIdLst>
  <p:sldIdLst>
    <p:sldId xmlns:r="http://schemas.openxmlformats.org/officeDocument/2006/relationships" id="256" r:id="R11c54dad09974100"/>
    <p:sldId xmlns:r="http://schemas.openxmlformats.org/officeDocument/2006/relationships" id="257" r:id="R3302cbe548214392"/>
    <p:sldId xmlns:r="http://schemas.openxmlformats.org/officeDocument/2006/relationships" id="258" r:id="Ra200db30de134552"/>
    <p:sldId xmlns:r="http://schemas.openxmlformats.org/officeDocument/2006/relationships" id="259" r:id="R7c32fd9cb0c842a2"/>
    <p:sldId xmlns:r="http://schemas.openxmlformats.org/officeDocument/2006/relationships" id="260" r:id="R47a34099797349c1"/>
    <p:sldId xmlns:r="http://schemas.openxmlformats.org/officeDocument/2006/relationships" id="261" r:id="Rb4f6c0ffc4a84977"/>
    <p:sldId xmlns:r="http://schemas.openxmlformats.org/officeDocument/2006/relationships" id="262" r:id="Rbfe72f86fd324f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98c563c4f40cb" /><Relationship Type="http://schemas.openxmlformats.org/officeDocument/2006/relationships/slide" Target="/ppt/slides/slide1.xml" Id="R11c54dad09974100" /><Relationship Type="http://schemas.openxmlformats.org/officeDocument/2006/relationships/slide" Target="/ppt/slides/slide2.xml" Id="R3302cbe548214392" /><Relationship Type="http://schemas.openxmlformats.org/officeDocument/2006/relationships/slide" Target="/ppt/slides/slide3.xml" Id="Ra200db30de134552" /><Relationship Type="http://schemas.openxmlformats.org/officeDocument/2006/relationships/slide" Target="/ppt/slides/slide4.xml" Id="R7c32fd9cb0c842a2" /><Relationship Type="http://schemas.openxmlformats.org/officeDocument/2006/relationships/slide" Target="/ppt/slides/slide5.xml" Id="R47a34099797349c1" /><Relationship Type="http://schemas.openxmlformats.org/officeDocument/2006/relationships/slide" Target="/ppt/slides/slide6.xml" Id="Rb4f6c0ffc4a84977" /><Relationship Type="http://schemas.openxmlformats.org/officeDocument/2006/relationships/slide" Target="/ppt/slides/slide7.xml" Id="Rbfe72f86fd324f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bb7580bea4d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efd4943954cb3" /><Relationship Type="http://schemas.openxmlformats.org/officeDocument/2006/relationships/theme" Target="/ppt/slideMasters/theme/theme1.xml" Id="Rb56c27d86e8b47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5efd4943954c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d02cca2a14f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cf0373e3c42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ddcae2b7849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0c7c01e024e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362123b7142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18f0e9ef041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1f0ce77c844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DATAPLAN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DATAPLAN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1 333 284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17 010 865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33 866 585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66 651 269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TAMAI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EIDE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ROSSY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HOLDING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996 820 025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