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2696550732a4be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f16cb39afe54f59"/>
  </p:sldMasterIdLst>
  <p:sldIdLst>
    <p:sldId xmlns:r="http://schemas.openxmlformats.org/officeDocument/2006/relationships" id="256" r:id="Rd723d4fb5f1e4c5c"/>
    <p:sldId xmlns:r="http://schemas.openxmlformats.org/officeDocument/2006/relationships" id="257" r:id="R13f5144552344da5"/>
    <p:sldId xmlns:r="http://schemas.openxmlformats.org/officeDocument/2006/relationships" id="258" r:id="R346e7e7d403b4d6f"/>
    <p:sldId xmlns:r="http://schemas.openxmlformats.org/officeDocument/2006/relationships" id="259" r:id="Ra72b957b9ed44c33"/>
    <p:sldId xmlns:r="http://schemas.openxmlformats.org/officeDocument/2006/relationships" id="260" r:id="R89c93a7488f64c8b"/>
    <p:sldId xmlns:r="http://schemas.openxmlformats.org/officeDocument/2006/relationships" id="261" r:id="Rdb031c59366d485e"/>
    <p:sldId xmlns:r="http://schemas.openxmlformats.org/officeDocument/2006/relationships" id="262" r:id="Rb49cfb59c8474fa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16cb39afe54f59" /><Relationship Type="http://schemas.openxmlformats.org/officeDocument/2006/relationships/slide" Target="/ppt/slides/slide1.xml" Id="Rd723d4fb5f1e4c5c" /><Relationship Type="http://schemas.openxmlformats.org/officeDocument/2006/relationships/slide" Target="/ppt/slides/slide2.xml" Id="R13f5144552344da5" /><Relationship Type="http://schemas.openxmlformats.org/officeDocument/2006/relationships/slide" Target="/ppt/slides/slide3.xml" Id="R346e7e7d403b4d6f" /><Relationship Type="http://schemas.openxmlformats.org/officeDocument/2006/relationships/slide" Target="/ppt/slides/slide4.xml" Id="Ra72b957b9ed44c33" /><Relationship Type="http://schemas.openxmlformats.org/officeDocument/2006/relationships/slide" Target="/ppt/slides/slide5.xml" Id="R89c93a7488f64c8b" /><Relationship Type="http://schemas.openxmlformats.org/officeDocument/2006/relationships/slide" Target="/ppt/slides/slide6.xml" Id="Rdb031c59366d485e" /><Relationship Type="http://schemas.openxmlformats.org/officeDocument/2006/relationships/slide" Target="/ppt/slides/slide7.xml" Id="Rb49cfb59c8474fa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5e31dbbb5a4d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4a238e890940c9" /><Relationship Type="http://schemas.openxmlformats.org/officeDocument/2006/relationships/theme" Target="/ppt/slideMasters/theme/theme1.xml" Id="R7cac21971a7c41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4a238e890940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6c75a2cc8d40c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bdd63593fc42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737c77d3df42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d25199dff14d6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5253caf9a045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1baa2c8d704a0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06c6045b064f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CREAR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CREAR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1 740 000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1 209 655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2 364 835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7 854 268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9 203 330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HÅGENSTAD RANUM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CREAR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Øyvind Ranum, Øvre Bakklandet 12E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7016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oeranum@online.no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996 534 820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CREAR AS</a:t>
            </a:r>
          </a:p>
        </p:txBody>
      </p:sp>
    </p:spTree>
  </p:cSld>
  <p:clrMapOvr>
    <a:masterClrMapping xmlns:a="http://schemas.openxmlformats.org/drawingml/2006/main"/>
  </p:clrMapOvr>
</p:sld>
</file>