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e67a14e61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b9ac3f5eb4ade"/>
  </p:sldMasterIdLst>
  <p:sldIdLst>
    <p:sldId xmlns:r="http://schemas.openxmlformats.org/officeDocument/2006/relationships" id="256" r:id="Rb9fa0c78d6e44e4e"/>
    <p:sldId xmlns:r="http://schemas.openxmlformats.org/officeDocument/2006/relationships" id="257" r:id="Rda5e6e198868465f"/>
    <p:sldId xmlns:r="http://schemas.openxmlformats.org/officeDocument/2006/relationships" id="258" r:id="R8128f7077fc54b61"/>
    <p:sldId xmlns:r="http://schemas.openxmlformats.org/officeDocument/2006/relationships" id="259" r:id="R8f40a0ad0f404846"/>
    <p:sldId xmlns:r="http://schemas.openxmlformats.org/officeDocument/2006/relationships" id="260" r:id="R2c25e0bbd6b24472"/>
    <p:sldId xmlns:r="http://schemas.openxmlformats.org/officeDocument/2006/relationships" id="261" r:id="R0b03d521ca0d459e"/>
    <p:sldId xmlns:r="http://schemas.openxmlformats.org/officeDocument/2006/relationships" id="262" r:id="R5fbea5231ac8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b9ac3f5eb4ade" /><Relationship Type="http://schemas.openxmlformats.org/officeDocument/2006/relationships/slide" Target="/ppt/slides/slide1.xml" Id="Rb9fa0c78d6e44e4e" /><Relationship Type="http://schemas.openxmlformats.org/officeDocument/2006/relationships/slide" Target="/ppt/slides/slide2.xml" Id="Rda5e6e198868465f" /><Relationship Type="http://schemas.openxmlformats.org/officeDocument/2006/relationships/slide" Target="/ppt/slides/slide3.xml" Id="R8128f7077fc54b61" /><Relationship Type="http://schemas.openxmlformats.org/officeDocument/2006/relationships/slide" Target="/ppt/slides/slide4.xml" Id="R8f40a0ad0f404846" /><Relationship Type="http://schemas.openxmlformats.org/officeDocument/2006/relationships/slide" Target="/ppt/slides/slide5.xml" Id="R2c25e0bbd6b24472" /><Relationship Type="http://schemas.openxmlformats.org/officeDocument/2006/relationships/slide" Target="/ppt/slides/slide6.xml" Id="R0b03d521ca0d459e" /><Relationship Type="http://schemas.openxmlformats.org/officeDocument/2006/relationships/slide" Target="/ppt/slides/slide7.xml" Id="R5fbea5231ac8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0cecd7a3d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97c63964488f" /><Relationship Type="http://schemas.openxmlformats.org/officeDocument/2006/relationships/theme" Target="/ppt/slideMasters/theme/theme1.xml" Id="Raf84dcc3a0fc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197c63964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a4979d2e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054a0c08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b7ec6421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8d48a5e8742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24ecf2bd3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da4c60fe94a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f735deeba46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