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15b41c7e9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3b5ec653424e7f"/>
  </p:sldMasterIdLst>
  <p:sldIdLst>
    <p:sldId xmlns:r="http://schemas.openxmlformats.org/officeDocument/2006/relationships" id="256" r:id="R93aa876b4c4142c1"/>
    <p:sldId xmlns:r="http://schemas.openxmlformats.org/officeDocument/2006/relationships" id="257" r:id="R777660097a6349bb"/>
    <p:sldId xmlns:r="http://schemas.openxmlformats.org/officeDocument/2006/relationships" id="258" r:id="Rb899fce466d74bb5"/>
    <p:sldId xmlns:r="http://schemas.openxmlformats.org/officeDocument/2006/relationships" id="259" r:id="Ra64d11b8701946e0"/>
    <p:sldId xmlns:r="http://schemas.openxmlformats.org/officeDocument/2006/relationships" id="260" r:id="R14cca473d3bf43be"/>
    <p:sldId xmlns:r="http://schemas.openxmlformats.org/officeDocument/2006/relationships" id="261" r:id="R19a515e4512a4c16"/>
    <p:sldId xmlns:r="http://schemas.openxmlformats.org/officeDocument/2006/relationships" id="262" r:id="R36b74c0af7cb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b5ec653424e7f" /><Relationship Type="http://schemas.openxmlformats.org/officeDocument/2006/relationships/slide" Target="/ppt/slides/slide1.xml" Id="R93aa876b4c4142c1" /><Relationship Type="http://schemas.openxmlformats.org/officeDocument/2006/relationships/slide" Target="/ppt/slides/slide2.xml" Id="R777660097a6349bb" /><Relationship Type="http://schemas.openxmlformats.org/officeDocument/2006/relationships/slide" Target="/ppt/slides/slide3.xml" Id="Rb899fce466d74bb5" /><Relationship Type="http://schemas.openxmlformats.org/officeDocument/2006/relationships/slide" Target="/ppt/slides/slide4.xml" Id="Ra64d11b8701946e0" /><Relationship Type="http://schemas.openxmlformats.org/officeDocument/2006/relationships/slide" Target="/ppt/slides/slide5.xml" Id="R14cca473d3bf43be" /><Relationship Type="http://schemas.openxmlformats.org/officeDocument/2006/relationships/slide" Target="/ppt/slides/slide6.xml" Id="R19a515e4512a4c16" /><Relationship Type="http://schemas.openxmlformats.org/officeDocument/2006/relationships/slide" Target="/ppt/slides/slide7.xml" Id="R36b74c0af7cb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0d9dc6bf549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20670a4a14af6" /><Relationship Type="http://schemas.openxmlformats.org/officeDocument/2006/relationships/theme" Target="/ppt/slideMasters/theme/theme1.xml" Id="R735b39ace85348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720670a4a1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59728366b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9b7edc1cb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962a8449149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e4fff85de42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75293832d47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4a18af879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019c956b140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ØKONOMI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21 409 362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7 869 876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02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996 480 224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