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48ad72210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6a114df2b4467"/>
  </p:sldMasterIdLst>
  <p:sldIdLst>
    <p:sldId xmlns:r="http://schemas.openxmlformats.org/officeDocument/2006/relationships" id="256" r:id="R8188c2313476490f"/>
    <p:sldId xmlns:r="http://schemas.openxmlformats.org/officeDocument/2006/relationships" id="257" r:id="R90f5aab52ae2412f"/>
    <p:sldId xmlns:r="http://schemas.openxmlformats.org/officeDocument/2006/relationships" id="258" r:id="R03df6da5d9c64aa2"/>
    <p:sldId xmlns:r="http://schemas.openxmlformats.org/officeDocument/2006/relationships" id="259" r:id="R48d96712fb4b427c"/>
    <p:sldId xmlns:r="http://schemas.openxmlformats.org/officeDocument/2006/relationships" id="260" r:id="Rc17604af79f34c5d"/>
    <p:sldId xmlns:r="http://schemas.openxmlformats.org/officeDocument/2006/relationships" id="261" r:id="Re0f0a949465146b5"/>
    <p:sldId xmlns:r="http://schemas.openxmlformats.org/officeDocument/2006/relationships" id="262" r:id="R70d3303bf197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6a114df2b4467" /><Relationship Type="http://schemas.openxmlformats.org/officeDocument/2006/relationships/slide" Target="/ppt/slides/slide1.xml" Id="R8188c2313476490f" /><Relationship Type="http://schemas.openxmlformats.org/officeDocument/2006/relationships/slide" Target="/ppt/slides/slide2.xml" Id="R90f5aab52ae2412f" /><Relationship Type="http://schemas.openxmlformats.org/officeDocument/2006/relationships/slide" Target="/ppt/slides/slide3.xml" Id="R03df6da5d9c64aa2" /><Relationship Type="http://schemas.openxmlformats.org/officeDocument/2006/relationships/slide" Target="/ppt/slides/slide4.xml" Id="R48d96712fb4b427c" /><Relationship Type="http://schemas.openxmlformats.org/officeDocument/2006/relationships/slide" Target="/ppt/slides/slide5.xml" Id="Rc17604af79f34c5d" /><Relationship Type="http://schemas.openxmlformats.org/officeDocument/2006/relationships/slide" Target="/ppt/slides/slide6.xml" Id="Re0f0a949465146b5" /><Relationship Type="http://schemas.openxmlformats.org/officeDocument/2006/relationships/slide" Target="/ppt/slides/slide7.xml" Id="R70d3303bf197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eed4e0523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8de475eef47b0" /><Relationship Type="http://schemas.openxmlformats.org/officeDocument/2006/relationships/theme" Target="/ppt/slideMasters/theme/theme1.xml" Id="R86b72eac6263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8de475eef47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df453a461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dc8b50975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5441e1e0b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3a83b405d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6fa949aa8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720cb63e9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349b8208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HAMMERSNÆS 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BRUNO HAUGEN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