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bd19f4b2de4b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a53be58b2c44af"/>
  </p:sldMasterIdLst>
  <p:sldIdLst>
    <p:sldId xmlns:r="http://schemas.openxmlformats.org/officeDocument/2006/relationships" id="256" r:id="Rcfc9df15b2a14363"/>
    <p:sldId xmlns:r="http://schemas.openxmlformats.org/officeDocument/2006/relationships" id="257" r:id="R156e19637768462a"/>
    <p:sldId xmlns:r="http://schemas.openxmlformats.org/officeDocument/2006/relationships" id="258" r:id="R7bd7eab8a1094159"/>
    <p:sldId xmlns:r="http://schemas.openxmlformats.org/officeDocument/2006/relationships" id="259" r:id="Rc961335c9bdf4e02"/>
    <p:sldId xmlns:r="http://schemas.openxmlformats.org/officeDocument/2006/relationships" id="260" r:id="Re188e367b4224c26"/>
    <p:sldId xmlns:r="http://schemas.openxmlformats.org/officeDocument/2006/relationships" id="261" r:id="Rf6e97311f8bd4996"/>
    <p:sldId xmlns:r="http://schemas.openxmlformats.org/officeDocument/2006/relationships" id="262" r:id="Re5a9f96584134b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a53be58b2c44af" /><Relationship Type="http://schemas.openxmlformats.org/officeDocument/2006/relationships/slide" Target="/ppt/slides/slide1.xml" Id="Rcfc9df15b2a14363" /><Relationship Type="http://schemas.openxmlformats.org/officeDocument/2006/relationships/slide" Target="/ppt/slides/slide2.xml" Id="R156e19637768462a" /><Relationship Type="http://schemas.openxmlformats.org/officeDocument/2006/relationships/slide" Target="/ppt/slides/slide3.xml" Id="R7bd7eab8a1094159" /><Relationship Type="http://schemas.openxmlformats.org/officeDocument/2006/relationships/slide" Target="/ppt/slides/slide4.xml" Id="Rc961335c9bdf4e02" /><Relationship Type="http://schemas.openxmlformats.org/officeDocument/2006/relationships/slide" Target="/ppt/slides/slide5.xml" Id="Re188e367b4224c26" /><Relationship Type="http://schemas.openxmlformats.org/officeDocument/2006/relationships/slide" Target="/ppt/slides/slide6.xml" Id="Rf6e97311f8bd4996" /><Relationship Type="http://schemas.openxmlformats.org/officeDocument/2006/relationships/slide" Target="/ppt/slides/slide7.xml" Id="Re5a9f96584134b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ad9137b7084d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34eab7cbb4daa" /><Relationship Type="http://schemas.openxmlformats.org/officeDocument/2006/relationships/theme" Target="/ppt/slideMasters/theme/theme1.xml" Id="R9f46a1d1ba5f4b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534eab7cbb4d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48d0960cb340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0877cacf3342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31ce6fd7e142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ade307b7894f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60fb3abc0143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577df8b8bd4c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38c1713ed84f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RBK &amp; LIVERPOOL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RBK &amp; LIVERPOOL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RBK &amp; LIVERPOOL INVEST AS ble etablert [år] og holder til i Ørsta.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RBK &amp; LIVERPOOL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RBK &amp; LIVERPOOL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RBK &amp; LIVERPOOL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1 021 960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1 006 047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1 014 634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3 952 166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3 959 205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RBK &amp; LIVERPOOL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ÅRSÆTHER RAFSHOL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RBK &amp; LIVERPOOL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Bjørkevegen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6153 Ørsta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996 453 863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RBK &amp; LIVERPOOL INVEST AS</a:t>
            </a:r>
          </a:p>
        </p:txBody>
      </p:sp>
    </p:spTree>
  </p:cSld>
  <p:clrMapOvr>
    <a:masterClrMapping xmlns:a="http://schemas.openxmlformats.org/drawingml/2006/main"/>
  </p:clrMapOvr>
</p:sld>
</file>