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679b06c24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a805bcf184320"/>
  </p:sldMasterIdLst>
  <p:sldIdLst>
    <p:sldId xmlns:r="http://schemas.openxmlformats.org/officeDocument/2006/relationships" id="256" r:id="Re0e5a5837cb34dd5"/>
    <p:sldId xmlns:r="http://schemas.openxmlformats.org/officeDocument/2006/relationships" id="257" r:id="Rd49085e8aada4020"/>
    <p:sldId xmlns:r="http://schemas.openxmlformats.org/officeDocument/2006/relationships" id="258" r:id="R3b11506ea8f04b74"/>
    <p:sldId xmlns:r="http://schemas.openxmlformats.org/officeDocument/2006/relationships" id="259" r:id="Re1140402e1c1449f"/>
    <p:sldId xmlns:r="http://schemas.openxmlformats.org/officeDocument/2006/relationships" id="260" r:id="R37fac2883419468d"/>
    <p:sldId xmlns:r="http://schemas.openxmlformats.org/officeDocument/2006/relationships" id="261" r:id="R6e413553af0c4212"/>
    <p:sldId xmlns:r="http://schemas.openxmlformats.org/officeDocument/2006/relationships" id="262" r:id="Rf7d5542da8a9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a805bcf184320" /><Relationship Type="http://schemas.openxmlformats.org/officeDocument/2006/relationships/slide" Target="/ppt/slides/slide1.xml" Id="Re0e5a5837cb34dd5" /><Relationship Type="http://schemas.openxmlformats.org/officeDocument/2006/relationships/slide" Target="/ppt/slides/slide2.xml" Id="Rd49085e8aada4020" /><Relationship Type="http://schemas.openxmlformats.org/officeDocument/2006/relationships/slide" Target="/ppt/slides/slide3.xml" Id="R3b11506ea8f04b74" /><Relationship Type="http://schemas.openxmlformats.org/officeDocument/2006/relationships/slide" Target="/ppt/slides/slide4.xml" Id="Re1140402e1c1449f" /><Relationship Type="http://schemas.openxmlformats.org/officeDocument/2006/relationships/slide" Target="/ppt/slides/slide5.xml" Id="R37fac2883419468d" /><Relationship Type="http://schemas.openxmlformats.org/officeDocument/2006/relationships/slide" Target="/ppt/slides/slide6.xml" Id="R6e413553af0c4212" /><Relationship Type="http://schemas.openxmlformats.org/officeDocument/2006/relationships/slide" Target="/ppt/slides/slide7.xml" Id="Rf7d5542da8a9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f1130090c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fa54ca6f4acb" /><Relationship Type="http://schemas.openxmlformats.org/officeDocument/2006/relationships/theme" Target="/ppt/slideMasters/theme/theme1.xml" Id="Rdada2d94da7d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2fa54ca6f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1e8411da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647a5990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d0135b001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950f00fd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ffb46ff7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21a86d3e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cc1832a9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JESH INVEST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15 660 485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24 301 158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JANNE 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ESPEN KITTELSEN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HEGGTVEIT STINE KITTELSEN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v/Janne Heggtveit, Sam Eydes gate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JESH INVEST AS</a:t>
            </a:r>
          </a:p>
        </p:txBody>
      </p:sp>
    </p:spTree>
  </p:cSld>
  <p:clrMapOvr>
    <a:masterClrMapping xmlns:a="http://schemas.openxmlformats.org/drawingml/2006/main"/>
  </p:clrMapOvr>
</p:sld>
</file>