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76b426f37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89d4dd6374dc6"/>
  </p:sldMasterIdLst>
  <p:sldIdLst>
    <p:sldId xmlns:r="http://schemas.openxmlformats.org/officeDocument/2006/relationships" id="256" r:id="R9b1a7b40f735454e"/>
    <p:sldId xmlns:r="http://schemas.openxmlformats.org/officeDocument/2006/relationships" id="257" r:id="R98242095fb334d3f"/>
    <p:sldId xmlns:r="http://schemas.openxmlformats.org/officeDocument/2006/relationships" id="258" r:id="Rc84e215dc16a4498"/>
    <p:sldId xmlns:r="http://schemas.openxmlformats.org/officeDocument/2006/relationships" id="259" r:id="Ra84252cb8d5842fd"/>
    <p:sldId xmlns:r="http://schemas.openxmlformats.org/officeDocument/2006/relationships" id="260" r:id="R45da457ee58d45c0"/>
    <p:sldId xmlns:r="http://schemas.openxmlformats.org/officeDocument/2006/relationships" id="261" r:id="Re5fcd5ec5203421b"/>
    <p:sldId xmlns:r="http://schemas.openxmlformats.org/officeDocument/2006/relationships" id="262" r:id="R3823cf7c7017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89d4dd6374dc6" /><Relationship Type="http://schemas.openxmlformats.org/officeDocument/2006/relationships/slide" Target="/ppt/slides/slide1.xml" Id="R9b1a7b40f735454e" /><Relationship Type="http://schemas.openxmlformats.org/officeDocument/2006/relationships/slide" Target="/ppt/slides/slide2.xml" Id="R98242095fb334d3f" /><Relationship Type="http://schemas.openxmlformats.org/officeDocument/2006/relationships/slide" Target="/ppt/slides/slide3.xml" Id="Rc84e215dc16a4498" /><Relationship Type="http://schemas.openxmlformats.org/officeDocument/2006/relationships/slide" Target="/ppt/slides/slide4.xml" Id="Ra84252cb8d5842fd" /><Relationship Type="http://schemas.openxmlformats.org/officeDocument/2006/relationships/slide" Target="/ppt/slides/slide5.xml" Id="R45da457ee58d45c0" /><Relationship Type="http://schemas.openxmlformats.org/officeDocument/2006/relationships/slide" Target="/ppt/slides/slide6.xml" Id="Re5fcd5ec5203421b" /><Relationship Type="http://schemas.openxmlformats.org/officeDocument/2006/relationships/slide" Target="/ppt/slides/slide7.xml" Id="R3823cf7c7017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3e6f68459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fe74c8744e39" /><Relationship Type="http://schemas.openxmlformats.org/officeDocument/2006/relationships/theme" Target="/ppt/slideMasters/theme/theme1.xml" Id="Rb7ad4bf0bc19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5fe74c874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b128b22f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ac0db036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eeff2533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fee3323a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dbb510354f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81201cfa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e8ce4a7d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1 410 833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FREDRIK DOKK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FDN INVEST AS</a:t>
            </a:r>
          </a:p>
        </p:txBody>
      </p:sp>
    </p:spTree>
  </p:cSld>
  <p:clrMapOvr>
    <a:masterClrMapping xmlns:a="http://schemas.openxmlformats.org/drawingml/2006/main"/>
  </p:clrMapOvr>
</p:sld>
</file>