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cc063a061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affc488ab4d41"/>
  </p:sldMasterIdLst>
  <p:sldIdLst>
    <p:sldId xmlns:r="http://schemas.openxmlformats.org/officeDocument/2006/relationships" id="256" r:id="R06971508a5c04b76"/>
    <p:sldId xmlns:r="http://schemas.openxmlformats.org/officeDocument/2006/relationships" id="257" r:id="R1a05585b790d4c06"/>
    <p:sldId xmlns:r="http://schemas.openxmlformats.org/officeDocument/2006/relationships" id="258" r:id="R28a77316d223439c"/>
    <p:sldId xmlns:r="http://schemas.openxmlformats.org/officeDocument/2006/relationships" id="259" r:id="R1cbc5ead5a0e425c"/>
    <p:sldId xmlns:r="http://schemas.openxmlformats.org/officeDocument/2006/relationships" id="260" r:id="R8ca3aeeac23440d6"/>
    <p:sldId xmlns:r="http://schemas.openxmlformats.org/officeDocument/2006/relationships" id="261" r:id="Rc003f18d933c4bb4"/>
    <p:sldId xmlns:r="http://schemas.openxmlformats.org/officeDocument/2006/relationships" id="262" r:id="R05c2b8146791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affc488ab4d41" /><Relationship Type="http://schemas.openxmlformats.org/officeDocument/2006/relationships/slide" Target="/ppt/slides/slide1.xml" Id="R06971508a5c04b76" /><Relationship Type="http://schemas.openxmlformats.org/officeDocument/2006/relationships/slide" Target="/ppt/slides/slide2.xml" Id="R1a05585b790d4c06" /><Relationship Type="http://schemas.openxmlformats.org/officeDocument/2006/relationships/slide" Target="/ppt/slides/slide3.xml" Id="R28a77316d223439c" /><Relationship Type="http://schemas.openxmlformats.org/officeDocument/2006/relationships/slide" Target="/ppt/slides/slide4.xml" Id="R1cbc5ead5a0e425c" /><Relationship Type="http://schemas.openxmlformats.org/officeDocument/2006/relationships/slide" Target="/ppt/slides/slide5.xml" Id="R8ca3aeeac23440d6" /><Relationship Type="http://schemas.openxmlformats.org/officeDocument/2006/relationships/slide" Target="/ppt/slides/slide6.xml" Id="Rc003f18d933c4bb4" /><Relationship Type="http://schemas.openxmlformats.org/officeDocument/2006/relationships/slide" Target="/ppt/slides/slide7.xml" Id="R05c2b8146791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9e4e387f8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609218e54684" /><Relationship Type="http://schemas.openxmlformats.org/officeDocument/2006/relationships/theme" Target="/ppt/slideMasters/theme/theme1.xml" Id="R921f278b3c3f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c609218e5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1f3d65347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3430308a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8b3343dd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5e9ecae8d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a35d86df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70f274d9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5b829a0c7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