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2435cf43c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9369ccb444efe"/>
  </p:sldMasterIdLst>
  <p:sldIdLst>
    <p:sldId xmlns:r="http://schemas.openxmlformats.org/officeDocument/2006/relationships" id="256" r:id="Rbf00ac6c5add4244"/>
    <p:sldId xmlns:r="http://schemas.openxmlformats.org/officeDocument/2006/relationships" id="257" r:id="R0d2c65b75bd9495e"/>
    <p:sldId xmlns:r="http://schemas.openxmlformats.org/officeDocument/2006/relationships" id="258" r:id="Ra065c46aea9a4655"/>
    <p:sldId xmlns:r="http://schemas.openxmlformats.org/officeDocument/2006/relationships" id="259" r:id="R97df72ebcbe84033"/>
    <p:sldId xmlns:r="http://schemas.openxmlformats.org/officeDocument/2006/relationships" id="260" r:id="R246735faa0494b1d"/>
    <p:sldId xmlns:r="http://schemas.openxmlformats.org/officeDocument/2006/relationships" id="261" r:id="R911fec0578b0442f"/>
    <p:sldId xmlns:r="http://schemas.openxmlformats.org/officeDocument/2006/relationships" id="262" r:id="R8c89eb6679b8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9369ccb444efe" /><Relationship Type="http://schemas.openxmlformats.org/officeDocument/2006/relationships/slide" Target="/ppt/slides/slide1.xml" Id="Rbf00ac6c5add4244" /><Relationship Type="http://schemas.openxmlformats.org/officeDocument/2006/relationships/slide" Target="/ppt/slides/slide2.xml" Id="R0d2c65b75bd9495e" /><Relationship Type="http://schemas.openxmlformats.org/officeDocument/2006/relationships/slide" Target="/ppt/slides/slide3.xml" Id="Ra065c46aea9a4655" /><Relationship Type="http://schemas.openxmlformats.org/officeDocument/2006/relationships/slide" Target="/ppt/slides/slide4.xml" Id="R97df72ebcbe84033" /><Relationship Type="http://schemas.openxmlformats.org/officeDocument/2006/relationships/slide" Target="/ppt/slides/slide5.xml" Id="R246735faa0494b1d" /><Relationship Type="http://schemas.openxmlformats.org/officeDocument/2006/relationships/slide" Target="/ppt/slides/slide6.xml" Id="R911fec0578b0442f" /><Relationship Type="http://schemas.openxmlformats.org/officeDocument/2006/relationships/slide" Target="/ppt/slides/slide7.xml" Id="R8c89eb6679b8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570fade7e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b4d1c5c634087" /><Relationship Type="http://schemas.openxmlformats.org/officeDocument/2006/relationships/theme" Target="/ppt/slideMasters/theme/theme1.xml" Id="Rbf3f0b7dbdc5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b4d1c5c63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6e5e515d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6cc6101ec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8fe32b6c4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cdc84621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3f720ca5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4486f657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01443014b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THERMOPYLAE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23 182 991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48 062 639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LØNNUM TOR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