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52540728b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202bac9574fdf"/>
  </p:sldMasterIdLst>
  <p:sldIdLst>
    <p:sldId xmlns:r="http://schemas.openxmlformats.org/officeDocument/2006/relationships" id="256" r:id="R9b47c80316324ac4"/>
    <p:sldId xmlns:r="http://schemas.openxmlformats.org/officeDocument/2006/relationships" id="257" r:id="Rcfdb42b2ae974e8e"/>
    <p:sldId xmlns:r="http://schemas.openxmlformats.org/officeDocument/2006/relationships" id="258" r:id="R0b99fbcd6a97479c"/>
    <p:sldId xmlns:r="http://schemas.openxmlformats.org/officeDocument/2006/relationships" id="259" r:id="Radf7ea3bcace491a"/>
    <p:sldId xmlns:r="http://schemas.openxmlformats.org/officeDocument/2006/relationships" id="260" r:id="R30005d35f8994916"/>
    <p:sldId xmlns:r="http://schemas.openxmlformats.org/officeDocument/2006/relationships" id="261" r:id="Rd83fbbfc6b6a45d2"/>
    <p:sldId xmlns:r="http://schemas.openxmlformats.org/officeDocument/2006/relationships" id="262" r:id="R2e6e43878b8c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202bac9574fdf" /><Relationship Type="http://schemas.openxmlformats.org/officeDocument/2006/relationships/slide" Target="/ppt/slides/slide1.xml" Id="R9b47c80316324ac4" /><Relationship Type="http://schemas.openxmlformats.org/officeDocument/2006/relationships/slide" Target="/ppt/slides/slide2.xml" Id="Rcfdb42b2ae974e8e" /><Relationship Type="http://schemas.openxmlformats.org/officeDocument/2006/relationships/slide" Target="/ppt/slides/slide3.xml" Id="R0b99fbcd6a97479c" /><Relationship Type="http://schemas.openxmlformats.org/officeDocument/2006/relationships/slide" Target="/ppt/slides/slide4.xml" Id="Radf7ea3bcace491a" /><Relationship Type="http://schemas.openxmlformats.org/officeDocument/2006/relationships/slide" Target="/ppt/slides/slide5.xml" Id="R30005d35f8994916" /><Relationship Type="http://schemas.openxmlformats.org/officeDocument/2006/relationships/slide" Target="/ppt/slides/slide6.xml" Id="Rd83fbbfc6b6a45d2" /><Relationship Type="http://schemas.openxmlformats.org/officeDocument/2006/relationships/slide" Target="/ppt/slides/slide7.xml" Id="R2e6e43878b8c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4f8035f0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a8cd78fd4586" /><Relationship Type="http://schemas.openxmlformats.org/officeDocument/2006/relationships/theme" Target="/ppt/slideMasters/theme/theme1.xml" Id="Rf0fa58a038cd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8a8cd78fd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893fac29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501dea28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441a439d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242e7d43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49041d57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5f33ed9b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8f266523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