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be680ff8ae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af0ea94994fd6"/>
  </p:sldMasterIdLst>
  <p:sldIdLst>
    <p:sldId xmlns:r="http://schemas.openxmlformats.org/officeDocument/2006/relationships" id="256" r:id="R5d09c03fbf1743ef"/>
    <p:sldId xmlns:r="http://schemas.openxmlformats.org/officeDocument/2006/relationships" id="257" r:id="R165b7da9c3e34f65"/>
    <p:sldId xmlns:r="http://schemas.openxmlformats.org/officeDocument/2006/relationships" id="258" r:id="Rc55cf5ddb3e7472c"/>
    <p:sldId xmlns:r="http://schemas.openxmlformats.org/officeDocument/2006/relationships" id="259" r:id="R85e4b42881ea4479"/>
    <p:sldId xmlns:r="http://schemas.openxmlformats.org/officeDocument/2006/relationships" id="260" r:id="Rd18f0d23b25245ce"/>
    <p:sldId xmlns:r="http://schemas.openxmlformats.org/officeDocument/2006/relationships" id="261" r:id="Rc0560d747f0f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af0ea94994fd6" /><Relationship Type="http://schemas.openxmlformats.org/officeDocument/2006/relationships/slide" Target="/ppt/slides/slide1.xml" Id="R5d09c03fbf1743ef" /><Relationship Type="http://schemas.openxmlformats.org/officeDocument/2006/relationships/slide" Target="/ppt/slides/slide2.xml" Id="R165b7da9c3e34f65" /><Relationship Type="http://schemas.openxmlformats.org/officeDocument/2006/relationships/slide" Target="/ppt/slides/slide3.xml" Id="Rc55cf5ddb3e7472c" /><Relationship Type="http://schemas.openxmlformats.org/officeDocument/2006/relationships/slide" Target="/ppt/slides/slide4.xml" Id="R85e4b42881ea4479" /><Relationship Type="http://schemas.openxmlformats.org/officeDocument/2006/relationships/slide" Target="/ppt/slides/slide5.xml" Id="Rd18f0d23b25245ce" /><Relationship Type="http://schemas.openxmlformats.org/officeDocument/2006/relationships/slide" Target="/ppt/slides/slide6.xml" Id="Rc0560d747f0f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fe53bdbb9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227d3a364d76" /><Relationship Type="http://schemas.openxmlformats.org/officeDocument/2006/relationships/theme" Target="/ppt/slideMasters/theme/theme1.xml" Id="R00c13d5b99a0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7227d3a364d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219db0240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bc5481e6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134d82e2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aaec1c58e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81adf694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ef512377e4c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