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3fe1f06a4d40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a83b2b95614e69"/>
  </p:sldMasterIdLst>
  <p:sldIdLst>
    <p:sldId xmlns:r="http://schemas.openxmlformats.org/officeDocument/2006/relationships" id="256" r:id="Rfe466e0f21684abb"/>
    <p:sldId xmlns:r="http://schemas.openxmlformats.org/officeDocument/2006/relationships" id="257" r:id="Ra6786b314a894dcf"/>
    <p:sldId xmlns:r="http://schemas.openxmlformats.org/officeDocument/2006/relationships" id="258" r:id="R4acce69d12854835"/>
    <p:sldId xmlns:r="http://schemas.openxmlformats.org/officeDocument/2006/relationships" id="259" r:id="R9a789f635e5a439f"/>
    <p:sldId xmlns:r="http://schemas.openxmlformats.org/officeDocument/2006/relationships" id="260" r:id="Rb4c3a7c6f64f4514"/>
    <p:sldId xmlns:r="http://schemas.openxmlformats.org/officeDocument/2006/relationships" id="261" r:id="Rc9e1e1d4976c4d1b"/>
    <p:sldId xmlns:r="http://schemas.openxmlformats.org/officeDocument/2006/relationships" id="262" r:id="R570978494d9743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a83b2b95614e69" /><Relationship Type="http://schemas.openxmlformats.org/officeDocument/2006/relationships/slide" Target="/ppt/slides/slide1.xml" Id="Rfe466e0f21684abb" /><Relationship Type="http://schemas.openxmlformats.org/officeDocument/2006/relationships/slide" Target="/ppt/slides/slide2.xml" Id="Ra6786b314a894dcf" /><Relationship Type="http://schemas.openxmlformats.org/officeDocument/2006/relationships/slide" Target="/ppt/slides/slide3.xml" Id="R4acce69d12854835" /><Relationship Type="http://schemas.openxmlformats.org/officeDocument/2006/relationships/slide" Target="/ppt/slides/slide4.xml" Id="R9a789f635e5a439f" /><Relationship Type="http://schemas.openxmlformats.org/officeDocument/2006/relationships/slide" Target="/ppt/slides/slide5.xml" Id="Rb4c3a7c6f64f4514" /><Relationship Type="http://schemas.openxmlformats.org/officeDocument/2006/relationships/slide" Target="/ppt/slides/slide6.xml" Id="Rc9e1e1d4976c4d1b" /><Relationship Type="http://schemas.openxmlformats.org/officeDocument/2006/relationships/slide" Target="/ppt/slides/slide7.xml" Id="R570978494d9743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6317af774449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4aa84a5d8495f" /><Relationship Type="http://schemas.openxmlformats.org/officeDocument/2006/relationships/theme" Target="/ppt/slideMasters/theme/theme1.xml" Id="R1091207b1c654e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24aa84a5d849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fbd68a46946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2012a0e5247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e876e41ab44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7644743f084f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cd3afbead49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d42f6a250457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d9d97e52b46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REVISORKOMPANIET TROMSØ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REVISORKOMPANIET TROMSØ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15 708 428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2 881 580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2 282 730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1 254 839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6 611 474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MARTIN VAENG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RONALD SEGLSTEN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Sjølundvegen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9016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69 39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firmapost@revisorkompaniet.no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www.revisorkompaniet.no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996 107 485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REVISORKOMPANIET TROMSØ AS</a:t>
            </a:r>
          </a:p>
        </p:txBody>
      </p:sp>
    </p:spTree>
  </p:cSld>
  <p:clrMapOvr>
    <a:masterClrMapping xmlns:a="http://schemas.openxmlformats.org/drawingml/2006/main"/>
  </p:clrMapOvr>
</p:sld>
</file>