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f64cbffbbc40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74aa9a5242456a"/>
  </p:sldMasterIdLst>
  <p:sldIdLst>
    <p:sldId xmlns:r="http://schemas.openxmlformats.org/officeDocument/2006/relationships" id="256" r:id="R1117eb4b957a4f85"/>
    <p:sldId xmlns:r="http://schemas.openxmlformats.org/officeDocument/2006/relationships" id="257" r:id="R455a63e26f6849a3"/>
    <p:sldId xmlns:r="http://schemas.openxmlformats.org/officeDocument/2006/relationships" id="258" r:id="Rd8eb369b241b4f96"/>
    <p:sldId xmlns:r="http://schemas.openxmlformats.org/officeDocument/2006/relationships" id="259" r:id="Rc4fee2d9d2c24c32"/>
    <p:sldId xmlns:r="http://schemas.openxmlformats.org/officeDocument/2006/relationships" id="260" r:id="R626c354f16a64ce9"/>
    <p:sldId xmlns:r="http://schemas.openxmlformats.org/officeDocument/2006/relationships" id="261" r:id="Rbdcf2cda43464f55"/>
    <p:sldId xmlns:r="http://schemas.openxmlformats.org/officeDocument/2006/relationships" id="262" r:id="Rd6c9774812fe4d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74aa9a5242456a" /><Relationship Type="http://schemas.openxmlformats.org/officeDocument/2006/relationships/slide" Target="/ppt/slides/slide1.xml" Id="R1117eb4b957a4f85" /><Relationship Type="http://schemas.openxmlformats.org/officeDocument/2006/relationships/slide" Target="/ppt/slides/slide2.xml" Id="R455a63e26f6849a3" /><Relationship Type="http://schemas.openxmlformats.org/officeDocument/2006/relationships/slide" Target="/ppt/slides/slide3.xml" Id="Rd8eb369b241b4f96" /><Relationship Type="http://schemas.openxmlformats.org/officeDocument/2006/relationships/slide" Target="/ppt/slides/slide4.xml" Id="Rc4fee2d9d2c24c32" /><Relationship Type="http://schemas.openxmlformats.org/officeDocument/2006/relationships/slide" Target="/ppt/slides/slide5.xml" Id="R626c354f16a64ce9" /><Relationship Type="http://schemas.openxmlformats.org/officeDocument/2006/relationships/slide" Target="/ppt/slides/slide6.xml" Id="Rbdcf2cda43464f55" /><Relationship Type="http://schemas.openxmlformats.org/officeDocument/2006/relationships/slide" Target="/ppt/slides/slide7.xml" Id="Rd6c9774812fe4d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83ca22ba343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5a09548b34676" /><Relationship Type="http://schemas.openxmlformats.org/officeDocument/2006/relationships/theme" Target="/ppt/slideMasters/theme/theme1.xml" Id="Rdcace6acd3764c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85a09548b346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502ed203b4f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4facb54c848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d79cdcf2849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50eecc7a449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966c3a54940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e32df2a0643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30611fd104a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LOTUS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LOTUS VEKST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9 468 862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9 470 567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NERLAND EGIL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Ledger AS, Notenesgata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995 996 707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