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4a6708d2334d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254a6e19b348ca"/>
  </p:sldMasterIdLst>
  <p:sldIdLst>
    <p:sldId xmlns:r="http://schemas.openxmlformats.org/officeDocument/2006/relationships" id="256" r:id="Raec8e3e1aa7d4462"/>
    <p:sldId xmlns:r="http://schemas.openxmlformats.org/officeDocument/2006/relationships" id="257" r:id="R09cbe53220f54b5e"/>
    <p:sldId xmlns:r="http://schemas.openxmlformats.org/officeDocument/2006/relationships" id="258" r:id="R2fca2e2f3bb34a14"/>
    <p:sldId xmlns:r="http://schemas.openxmlformats.org/officeDocument/2006/relationships" id="259" r:id="Rc027a950cc314478"/>
    <p:sldId xmlns:r="http://schemas.openxmlformats.org/officeDocument/2006/relationships" id="260" r:id="Re9f3d06958694f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254a6e19b348ca" /><Relationship Type="http://schemas.openxmlformats.org/officeDocument/2006/relationships/slide" Target="/ppt/slides/slide1.xml" Id="Raec8e3e1aa7d4462" /><Relationship Type="http://schemas.openxmlformats.org/officeDocument/2006/relationships/slide" Target="/ppt/slides/slide2.xml" Id="R09cbe53220f54b5e" /><Relationship Type="http://schemas.openxmlformats.org/officeDocument/2006/relationships/slide" Target="/ppt/slides/slide3.xml" Id="R2fca2e2f3bb34a14" /><Relationship Type="http://schemas.openxmlformats.org/officeDocument/2006/relationships/slide" Target="/ppt/slides/slide4.xml" Id="Rc027a950cc314478" /><Relationship Type="http://schemas.openxmlformats.org/officeDocument/2006/relationships/slide" Target="/ppt/slides/slide5.xml" Id="Re9f3d06958694f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3340594f4c43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9179bdd594835" /><Relationship Type="http://schemas.openxmlformats.org/officeDocument/2006/relationships/theme" Target="/ppt/slideMasters/theme/theme1.xml" Id="Rc07e445ec39c41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a9179bdd5948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69f6b068b43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7986106fb46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5a5cebf0343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9cdfb323d48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abdf405ef45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DIONES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DIONES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