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d93cddb2f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6c7b4d00a47d8"/>
  </p:sldMasterIdLst>
  <p:sldIdLst>
    <p:sldId xmlns:r="http://schemas.openxmlformats.org/officeDocument/2006/relationships" id="256" r:id="Rcae57e4ef75241f7"/>
    <p:sldId xmlns:r="http://schemas.openxmlformats.org/officeDocument/2006/relationships" id="257" r:id="Rc2791225694c4383"/>
    <p:sldId xmlns:r="http://schemas.openxmlformats.org/officeDocument/2006/relationships" id="258" r:id="R48627328a4ee428c"/>
    <p:sldId xmlns:r="http://schemas.openxmlformats.org/officeDocument/2006/relationships" id="259" r:id="R5e49bae1bb454d4e"/>
    <p:sldId xmlns:r="http://schemas.openxmlformats.org/officeDocument/2006/relationships" id="260" r:id="R42916f1f0eea49f9"/>
    <p:sldId xmlns:r="http://schemas.openxmlformats.org/officeDocument/2006/relationships" id="261" r:id="Rb59b6c6369ef4dff"/>
    <p:sldId xmlns:r="http://schemas.openxmlformats.org/officeDocument/2006/relationships" id="262" r:id="R1a22063b424e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6c7b4d00a47d8" /><Relationship Type="http://schemas.openxmlformats.org/officeDocument/2006/relationships/slide" Target="/ppt/slides/slide1.xml" Id="Rcae57e4ef75241f7" /><Relationship Type="http://schemas.openxmlformats.org/officeDocument/2006/relationships/slide" Target="/ppt/slides/slide2.xml" Id="Rc2791225694c4383" /><Relationship Type="http://schemas.openxmlformats.org/officeDocument/2006/relationships/slide" Target="/ppt/slides/slide3.xml" Id="R48627328a4ee428c" /><Relationship Type="http://schemas.openxmlformats.org/officeDocument/2006/relationships/slide" Target="/ppt/slides/slide4.xml" Id="R5e49bae1bb454d4e" /><Relationship Type="http://schemas.openxmlformats.org/officeDocument/2006/relationships/slide" Target="/ppt/slides/slide5.xml" Id="R42916f1f0eea49f9" /><Relationship Type="http://schemas.openxmlformats.org/officeDocument/2006/relationships/slide" Target="/ppt/slides/slide6.xml" Id="Rb59b6c6369ef4dff" /><Relationship Type="http://schemas.openxmlformats.org/officeDocument/2006/relationships/slide" Target="/ppt/slides/slide7.xml" Id="R1a22063b424e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3e6a63f9e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db15e487844f2" /><Relationship Type="http://schemas.openxmlformats.org/officeDocument/2006/relationships/theme" Target="/ppt/slideMasters/theme/theme1.xml" Id="R11369e1bb79f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db15e4878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caab9e0a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1ca1fe8d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c517ab18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52ad5a29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90aa73b2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f480278c4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973295cd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GJEMET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22 816 893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44 000 552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HANNA VALSGÅRD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VEBJØRN GULBRAND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